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945600" cy="2542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6E91"/>
    <a:srgbClr val="7FB3E6"/>
    <a:srgbClr val="DCE7E3"/>
    <a:srgbClr val="6691BB"/>
    <a:srgbClr val="334C66"/>
    <a:srgbClr val="1464B4"/>
    <a:srgbClr val="148AB4"/>
    <a:srgbClr val="14275B"/>
    <a:srgbClr val="164F86"/>
    <a:srgbClr val="1C2F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4" autoAdjust="0"/>
    <p:restoredTop sz="94643"/>
  </p:normalViewPr>
  <p:slideViewPr>
    <p:cSldViewPr snapToGrid="0" snapToObjects="1">
      <p:cViewPr>
        <p:scale>
          <a:sx n="29" d="100"/>
          <a:sy n="29" d="100"/>
        </p:scale>
        <p:origin x="2118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4160278"/>
            <a:ext cx="18653760" cy="8850148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3351721"/>
            <a:ext cx="16459200" cy="6137435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May 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May 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353413"/>
            <a:ext cx="4732020" cy="215428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353413"/>
            <a:ext cx="13921740" cy="215428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May 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4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May 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4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6337514"/>
            <a:ext cx="18928080" cy="10574277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17011828"/>
            <a:ext cx="18928080" cy="5560763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May 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6767068"/>
            <a:ext cx="9326880" cy="16129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6767068"/>
            <a:ext cx="9326880" cy="16129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May 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7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353419"/>
            <a:ext cx="18928080" cy="49134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6231589"/>
            <a:ext cx="9284016" cy="3054005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9285594"/>
            <a:ext cx="9284016" cy="13657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6231589"/>
            <a:ext cx="9329738" cy="3054005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9285594"/>
            <a:ext cx="9329738" cy="13657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May 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6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May 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7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May 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5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694709"/>
            <a:ext cx="7078027" cy="5931482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3660107"/>
            <a:ext cx="11109960" cy="18065129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7626191"/>
            <a:ext cx="7078027" cy="14128463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May 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9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694709"/>
            <a:ext cx="7078027" cy="5931482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3660107"/>
            <a:ext cx="11109960" cy="18065129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7626191"/>
            <a:ext cx="7078027" cy="14128463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May 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353419"/>
            <a:ext cx="18928080" cy="4913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6767068"/>
            <a:ext cx="18928080" cy="16129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23561171"/>
            <a:ext cx="4937760" cy="1353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341E-E8D5-574D-9C77-42D65F8270B5}" type="datetimeFigureOut">
              <a:rPr lang="en-US" smtClean="0"/>
              <a:t>May 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23561171"/>
            <a:ext cx="7406640" cy="1353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23561171"/>
            <a:ext cx="4937760" cy="1353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2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Hexagon 35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5400000">
            <a:off x="-914405" y="2394573"/>
            <a:ext cx="23774404" cy="20694565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4C6E91"/>
          </a:solidFill>
          <a:ln w="825500">
            <a:solidFill>
              <a:srgbClr val="334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Parallelogram 56">
            <a:extLst>
              <a:ext uri="{FF2B5EF4-FFF2-40B4-BE49-F238E27FC236}">
                <a16:creationId xmlns:a16="http://schemas.microsoft.com/office/drawing/2014/main" id="{06C52AF5-9572-4381-9CEA-3C0F16076746}"/>
              </a:ext>
            </a:extLst>
          </p:cNvPr>
          <p:cNvSpPr/>
          <p:nvPr/>
        </p:nvSpPr>
        <p:spPr>
          <a:xfrm>
            <a:off x="4372495" y="17699833"/>
            <a:ext cx="13375177" cy="3248240"/>
          </a:xfrm>
          <a:prstGeom prst="parallelogram">
            <a:avLst>
              <a:gd name="adj" fmla="val 25186"/>
            </a:avLst>
          </a:prstGeom>
          <a:solidFill>
            <a:srgbClr val="4C6E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915DB7F4-2C73-4227-A542-83C2B9ADCF8D}"/>
              </a:ext>
            </a:extLst>
          </p:cNvPr>
          <p:cNvSpPr/>
          <p:nvPr/>
        </p:nvSpPr>
        <p:spPr>
          <a:xfrm flipV="1">
            <a:off x="1257316" y="19102082"/>
            <a:ext cx="13375177" cy="3396154"/>
          </a:xfrm>
          <a:prstGeom prst="triangle">
            <a:avLst>
              <a:gd name="adj" fmla="val 50125"/>
            </a:avLst>
          </a:prstGeom>
          <a:solidFill>
            <a:srgbClr val="4C6E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arallelogram 60">
            <a:extLst>
              <a:ext uri="{FF2B5EF4-FFF2-40B4-BE49-F238E27FC236}">
                <a16:creationId xmlns:a16="http://schemas.microsoft.com/office/drawing/2014/main" id="{D17024C3-4269-4851-8B85-4525DF2683A5}"/>
              </a:ext>
            </a:extLst>
          </p:cNvPr>
          <p:cNvSpPr/>
          <p:nvPr/>
        </p:nvSpPr>
        <p:spPr>
          <a:xfrm>
            <a:off x="6770121" y="10112325"/>
            <a:ext cx="6710090" cy="8489375"/>
          </a:xfrm>
          <a:prstGeom prst="parallelogram">
            <a:avLst>
              <a:gd name="adj" fmla="val 25186"/>
            </a:avLst>
          </a:prstGeom>
          <a:solidFill>
            <a:srgbClr val="4C6E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Parallelogram 61">
            <a:extLst>
              <a:ext uri="{FF2B5EF4-FFF2-40B4-BE49-F238E27FC236}">
                <a16:creationId xmlns:a16="http://schemas.microsoft.com/office/drawing/2014/main" id="{86CF0364-21D5-46CA-8F37-483B567A498D}"/>
              </a:ext>
            </a:extLst>
          </p:cNvPr>
          <p:cNvSpPr/>
          <p:nvPr/>
        </p:nvSpPr>
        <p:spPr>
          <a:xfrm>
            <a:off x="12505307" y="10128093"/>
            <a:ext cx="6710090" cy="8489375"/>
          </a:xfrm>
          <a:prstGeom prst="parallelogram">
            <a:avLst>
              <a:gd name="adj" fmla="val 25186"/>
            </a:avLst>
          </a:prstGeom>
          <a:solidFill>
            <a:srgbClr val="4C6E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Parallelogram 54">
            <a:extLst>
              <a:ext uri="{FF2B5EF4-FFF2-40B4-BE49-F238E27FC236}">
                <a16:creationId xmlns:a16="http://schemas.microsoft.com/office/drawing/2014/main" id="{25F355D1-1CDC-44EB-9341-517D29A390EF}"/>
              </a:ext>
            </a:extLst>
          </p:cNvPr>
          <p:cNvSpPr/>
          <p:nvPr/>
        </p:nvSpPr>
        <p:spPr>
          <a:xfrm>
            <a:off x="1523997" y="11405062"/>
            <a:ext cx="17728279" cy="8163098"/>
          </a:xfrm>
          <a:prstGeom prst="parallelogram">
            <a:avLst>
              <a:gd name="adj" fmla="val 25186"/>
            </a:avLst>
          </a:prstGeom>
          <a:solidFill>
            <a:srgbClr val="4C6E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D4F30-3B69-467B-8AB3-6BC0CAE59A25}"/>
              </a:ext>
            </a:extLst>
          </p:cNvPr>
          <p:cNvSpPr txBox="1"/>
          <p:nvPr/>
        </p:nvSpPr>
        <p:spPr>
          <a:xfrm>
            <a:off x="1523997" y="14538768"/>
            <a:ext cx="188975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0" i="1" dirty="0" err="1">
                <a:solidFill>
                  <a:srgbClr val="DCE7E3"/>
                </a:solidFill>
                <a:latin typeface="Bodoni* 11" pitchFamily="50" charset="0"/>
              </a:rPr>
              <a:t>plu</a:t>
            </a:r>
            <a:endParaRPr lang="en-US" sz="36000" i="1" dirty="0">
              <a:solidFill>
                <a:srgbClr val="DCE7E3"/>
              </a:solidFill>
              <a:latin typeface="Bodoni* 11" pitchFamily="50" charset="0"/>
            </a:endParaRPr>
          </a:p>
        </p:txBody>
      </p:sp>
      <p:sp>
        <p:nvSpPr>
          <p:cNvPr id="60" name="Parallelogram 59">
            <a:extLst>
              <a:ext uri="{FF2B5EF4-FFF2-40B4-BE49-F238E27FC236}">
                <a16:creationId xmlns:a16="http://schemas.microsoft.com/office/drawing/2014/main" id="{A752D186-809C-4BF3-8FE4-61C19EA48CD2}"/>
              </a:ext>
            </a:extLst>
          </p:cNvPr>
          <p:cNvSpPr/>
          <p:nvPr/>
        </p:nvSpPr>
        <p:spPr>
          <a:xfrm>
            <a:off x="864021" y="10171798"/>
            <a:ext cx="6710090" cy="8489375"/>
          </a:xfrm>
          <a:prstGeom prst="parallelogram">
            <a:avLst>
              <a:gd name="adj" fmla="val 25186"/>
            </a:avLst>
          </a:prstGeom>
          <a:solidFill>
            <a:srgbClr val="4C6E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76C971A-AAEC-49F8-8829-75ECA190A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701820">
            <a:off x="14331142" y="8221445"/>
            <a:ext cx="4876800" cy="48768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485D0EF-83A3-49D7-8C35-6AE61170F1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701820">
            <a:off x="2737658" y="8221445"/>
            <a:ext cx="4876800" cy="48768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03C2B96F-1D0A-4491-9339-BEA2184D5C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701820">
            <a:off x="8534400" y="8221445"/>
            <a:ext cx="4876800" cy="48768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558CF4AB-A122-490F-8E82-6AE72C70F0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5633614" y="13106279"/>
            <a:ext cx="4876800" cy="4876800"/>
          </a:xfrm>
          <a:prstGeom prst="rect">
            <a:avLst/>
          </a:prstGeom>
        </p:spPr>
      </p:pic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735A3BE7-558F-4C4F-B2BC-C061E224E0A5}"/>
              </a:ext>
            </a:extLst>
          </p:cNvPr>
          <p:cNvSpPr/>
          <p:nvPr/>
        </p:nvSpPr>
        <p:spPr>
          <a:xfrm flipV="1">
            <a:off x="4285207" y="20831695"/>
            <a:ext cx="13375177" cy="3396154"/>
          </a:xfrm>
          <a:prstGeom prst="triangle">
            <a:avLst>
              <a:gd name="adj" fmla="val 50125"/>
            </a:avLst>
          </a:prstGeom>
          <a:solidFill>
            <a:srgbClr val="4C6E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3C85D5A9-3446-43A9-8D3E-C75E05A4D2A8}"/>
              </a:ext>
            </a:extLst>
          </p:cNvPr>
          <p:cNvSpPr>
            <a:spLocks noChangeAspect="1"/>
          </p:cNvSpPr>
          <p:nvPr/>
        </p:nvSpPr>
        <p:spPr>
          <a:xfrm rot="5400000">
            <a:off x="-914402" y="2363037"/>
            <a:ext cx="23774404" cy="20694565"/>
          </a:xfrm>
          <a:prstGeom prst="hexagon">
            <a:avLst>
              <a:gd name="adj" fmla="val 28372"/>
              <a:gd name="vf" fmla="val 115470"/>
            </a:avLst>
          </a:prstGeom>
          <a:noFill/>
          <a:ln w="825500">
            <a:solidFill>
              <a:srgbClr val="334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1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2003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Bodoni* 11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Alex Rossell Hayes</cp:lastModifiedBy>
  <cp:revision>42</cp:revision>
  <dcterms:created xsi:type="dcterms:W3CDTF">2018-03-31T22:20:45Z</dcterms:created>
  <dcterms:modified xsi:type="dcterms:W3CDTF">2020-05-04T10:12:35Z</dcterms:modified>
</cp:coreProperties>
</file>