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0BF"/>
    <a:srgbClr val="7FB3E6"/>
    <a:srgbClr val="924C77"/>
    <a:srgbClr val="4C9166"/>
    <a:srgbClr val="4C6E91"/>
    <a:srgbClr val="DCE7E3"/>
    <a:srgbClr val="6691BB"/>
    <a:srgbClr val="334C66"/>
    <a:srgbClr val="1464B4"/>
    <a:srgbClr val="148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4" autoAdjust="0"/>
    <p:restoredTop sz="94643"/>
  </p:normalViewPr>
  <p:slideViewPr>
    <p:cSldViewPr snapToGrid="0" snapToObjects="1">
      <p:cViewPr varScale="1">
        <p:scale>
          <a:sx n="29" d="100"/>
          <a:sy n="29" d="100"/>
        </p:scale>
        <p:origin x="285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5" y="2394573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4C6E91"/>
          </a:solidFill>
          <a:ln w="825500">
            <a:solidFill>
              <a:srgbClr val="334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06C52AF5-9572-4381-9CEA-3C0F16076746}"/>
              </a:ext>
            </a:extLst>
          </p:cNvPr>
          <p:cNvSpPr/>
          <p:nvPr/>
        </p:nvSpPr>
        <p:spPr>
          <a:xfrm>
            <a:off x="4372495" y="17699833"/>
            <a:ext cx="13375177" cy="3248240"/>
          </a:xfrm>
          <a:prstGeom prst="parallelogram">
            <a:avLst>
              <a:gd name="adj" fmla="val 25186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D17024C3-4269-4851-8B85-4525DF2683A5}"/>
              </a:ext>
            </a:extLst>
          </p:cNvPr>
          <p:cNvSpPr/>
          <p:nvPr/>
        </p:nvSpPr>
        <p:spPr>
          <a:xfrm>
            <a:off x="6770121" y="10112325"/>
            <a:ext cx="6710090" cy="8489375"/>
          </a:xfrm>
          <a:prstGeom prst="parallelogram">
            <a:avLst>
              <a:gd name="adj" fmla="val 25186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86CF0364-21D5-46CA-8F37-483B567A498D}"/>
              </a:ext>
            </a:extLst>
          </p:cNvPr>
          <p:cNvSpPr/>
          <p:nvPr/>
        </p:nvSpPr>
        <p:spPr>
          <a:xfrm>
            <a:off x="12505307" y="10128093"/>
            <a:ext cx="6710090" cy="8489375"/>
          </a:xfrm>
          <a:prstGeom prst="parallelogram">
            <a:avLst>
              <a:gd name="adj" fmla="val 25186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D4F30-3B69-467B-8AB3-6BC0CAE59A25}"/>
              </a:ext>
            </a:extLst>
          </p:cNvPr>
          <p:cNvSpPr txBox="1"/>
          <p:nvPr/>
        </p:nvSpPr>
        <p:spPr>
          <a:xfrm>
            <a:off x="1523997" y="14538768"/>
            <a:ext cx="1889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0" i="1" dirty="0" err="1">
                <a:solidFill>
                  <a:srgbClr val="DCE7E3"/>
                </a:solidFill>
                <a:latin typeface="Bodoni* 11" pitchFamily="50" charset="0"/>
              </a:rPr>
              <a:t>plu</a:t>
            </a:r>
            <a:endParaRPr lang="en-US" sz="36000" i="1" dirty="0">
              <a:solidFill>
                <a:srgbClr val="DCE7E3"/>
              </a:solidFill>
              <a:latin typeface="Bodoni* 11" pitchFamily="50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6C971A-AAEC-49F8-8829-75ECA190A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01820">
            <a:off x="14331142" y="8221445"/>
            <a:ext cx="4876800" cy="48768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485D0EF-83A3-49D7-8C35-6AE61170F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01820">
            <a:off x="2737658" y="8221445"/>
            <a:ext cx="4876800" cy="48768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3C2B96F-1D0A-4491-9339-BEA2184D5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701820">
            <a:off x="8534400" y="8221445"/>
            <a:ext cx="4876800" cy="48768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58CF4AB-A122-490F-8E82-6AE72C70F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633614" y="13106279"/>
            <a:ext cx="4876800" cy="4876800"/>
          </a:xfrm>
          <a:prstGeom prst="rect">
            <a:avLst/>
          </a:prstGeom>
        </p:spPr>
      </p:pic>
      <p:sp>
        <p:nvSpPr>
          <p:cNvPr id="56" name="Hexagon 55">
            <a:extLst>
              <a:ext uri="{FF2B5EF4-FFF2-40B4-BE49-F238E27FC236}">
                <a16:creationId xmlns:a16="http://schemas.microsoft.com/office/drawing/2014/main" id="{3C85D5A9-3446-43A9-8D3E-C75E05A4D2A8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334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2005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Bodoni* 11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43</cp:revision>
  <dcterms:created xsi:type="dcterms:W3CDTF">2018-03-31T22:20:45Z</dcterms:created>
  <dcterms:modified xsi:type="dcterms:W3CDTF">2020-05-12T07:08:43Z</dcterms:modified>
</cp:coreProperties>
</file>