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8" d="100"/>
          <a:sy n="88" d="100"/>
        </p:scale>
        <p:origin x="403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92AD-A6F6-44DB-B4AB-18A157324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92617-5187-45DE-979D-C3705BC94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EDECA-BAE2-47BA-9892-81B6ABF7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05B8-8F7E-4D59-A349-4EBCEA5D877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4F20-3178-42D7-A46D-21B3F35F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02821-EB4B-4518-9521-7E9C994D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53B-01A7-40F1-BAEE-1497FA74B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2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89A2-003C-480F-A7C6-8CB71764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669AC-C46D-455B-BBC4-8910EDF90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D1F6D-6566-41D5-AC65-DC6BA502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05B8-8F7E-4D59-A349-4EBCEA5D877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07F50-3F8A-4614-9255-678CB841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8EB17-42F8-46DF-AD1D-A68CB6B1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53B-01A7-40F1-BAEE-1497FA74B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9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36E72-06BB-46A3-8533-5BD12BAF6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04980-2749-4B9E-AF90-92A1D1D6A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32776-6176-4FD1-8DB4-58E6386B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05B8-8F7E-4D59-A349-4EBCEA5D877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1F45B-923B-4B63-A714-2432A41E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898F3-F811-43CD-8300-C7DCEA72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53B-01A7-40F1-BAEE-1497FA74B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6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771F-EE85-41CE-B946-67E4B5E7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4024-8427-4691-AF75-CE5D9912D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3FBFF-DCD4-4311-B5B9-042245A9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05B8-8F7E-4D59-A349-4EBCEA5D877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173C9-B9B0-4AE9-8C0B-0C8D3511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8AC52-B78F-4C33-B08C-7148EFE6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53B-01A7-40F1-BAEE-1497FA74B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1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5936-80CE-49C3-B78A-056C9783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5B30-ABD3-4B79-84CF-451D538AE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9D0F0-785E-42E2-B415-A749447F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05B8-8F7E-4D59-A349-4EBCEA5D877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4ADC-BDD0-4B83-959E-6CBAC784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DF5CE-A993-4736-B98C-04F89981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53B-01A7-40F1-BAEE-1497FA74B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4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A6AA-1946-41D2-B126-BEE6749D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BB88-BFE0-469A-813C-0E49CBD08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CCA7A-4582-4961-94FD-F4C70C882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02FF3-9272-4ABE-A2D6-33C394FB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05B8-8F7E-4D59-A349-4EBCEA5D877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1DFBE-89B0-4646-AF09-98E62B40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20CF2-E1D5-4078-9836-E17E6070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53B-01A7-40F1-BAEE-1497FA74B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9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BC2B-567D-4AF4-BB57-FB8DEEB0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9B77D-0670-403A-8600-20D3FE5EB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0BEF3-25DA-49BB-BC09-A2D9CE758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AE2D1-4A6C-4BEA-9705-1DBA90ABD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73E21-6300-4E7F-98D4-D451571DB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72536B-7F73-4456-A370-61F78CCD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05B8-8F7E-4D59-A349-4EBCEA5D877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D6E9A-BB18-44F8-BC9B-1D38B14E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377A4-7828-43C3-9902-810859CF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53B-01A7-40F1-BAEE-1497FA74B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4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84D3-F4C9-443F-B3CF-4E753972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93AD4-7EC4-4553-B912-B20BB1AB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05B8-8F7E-4D59-A349-4EBCEA5D877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72993-4A7A-43E3-ACA1-8B0C5A02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C8F66-5480-4478-9DBB-AA79D89F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53B-01A7-40F1-BAEE-1497FA74B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0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3F29A-B553-440D-8D31-32AE6AD0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05B8-8F7E-4D59-A349-4EBCEA5D877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3BA60-148A-436C-87EB-78FE006C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3C8B9-8731-4784-A666-F1B7596D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53B-01A7-40F1-BAEE-1497FA74B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5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0E85-C975-4634-80AD-0B5C3861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A66FF-24A2-4B27-908C-734C24D5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E7CFF-EB40-4693-8E68-11EDB49DE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C8B51-6964-45F4-A861-A2B121A1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05B8-8F7E-4D59-A349-4EBCEA5D877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02544-E0D6-4F1B-B30C-2CD7CC5A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86E6C-DA43-4269-B6E0-2EBB4133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53B-01A7-40F1-BAEE-1497FA74B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2274-D1E8-4939-A768-51063AB4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065E6-71AC-4E26-B5B9-D3A2E6EEE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03369-24FA-4A3E-A3FC-885FD30AF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25261-1137-49C4-A26E-4B479FDC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05B8-8F7E-4D59-A349-4EBCEA5D877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02967-83ED-46E2-A2F6-35607E50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18B60-27D9-4EAC-B2E3-1A6A502A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C53B-01A7-40F1-BAEE-1497FA74B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9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879CE3-7A6A-4796-BEB4-A20BDD77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DC298-9EDC-4F7C-B0F2-2A6EB7783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F42B7-BC81-4AEE-A3FE-7EA0F0815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005B8-8F7E-4D59-A349-4EBCEA5D877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28B91-83D3-4158-8162-0AEAC1FE6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EEDEE-737D-4F49-BAB1-D3DB19778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0C53B-01A7-40F1-BAEE-1497FA74B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5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keball PNG">
            <a:extLst>
              <a:ext uri="{FF2B5EF4-FFF2-40B4-BE49-F238E27FC236}">
                <a16:creationId xmlns:a16="http://schemas.microsoft.com/office/drawing/2014/main" id="{FA71518C-0012-467A-AE6C-91A33AD7B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971" y="1710813"/>
            <a:ext cx="1639711" cy="163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arch icon - Transparent PNG &amp; SVG vector file">
            <a:extLst>
              <a:ext uri="{FF2B5EF4-FFF2-40B4-BE49-F238E27FC236}">
                <a16:creationId xmlns:a16="http://schemas.microsoft.com/office/drawing/2014/main" id="{452024EB-7869-4651-893E-AAA20DEE3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47" y="1100345"/>
            <a:ext cx="3566493" cy="356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44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Zhong</dc:creator>
  <cp:lastModifiedBy>Jimmy Zhong</cp:lastModifiedBy>
  <cp:revision>2</cp:revision>
  <dcterms:created xsi:type="dcterms:W3CDTF">2021-03-11T07:33:44Z</dcterms:created>
  <dcterms:modified xsi:type="dcterms:W3CDTF">2021-03-11T08:20:49Z</dcterms:modified>
</cp:coreProperties>
</file>