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1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6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09231-2259-4AE8-8D08-1589911BE8D3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4B00-2E3B-4323-926D-CAC2BC2C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85105" y="38180"/>
            <a:ext cx="11648533" cy="6649127"/>
            <a:chOff x="204290" y="38180"/>
            <a:chExt cx="11648533" cy="6649127"/>
          </a:xfrm>
        </p:grpSpPr>
        <p:grpSp>
          <p:nvGrpSpPr>
            <p:cNvPr id="253" name="Group 252"/>
            <p:cNvGrpSpPr/>
            <p:nvPr/>
          </p:nvGrpSpPr>
          <p:grpSpPr>
            <a:xfrm>
              <a:off x="204290" y="38180"/>
              <a:ext cx="11648533" cy="6649127"/>
              <a:chOff x="279446" y="56129"/>
              <a:chExt cx="11648533" cy="664912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234547" y="4631644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491900" y="4694411"/>
                <a:ext cx="862684" cy="862684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147464" y="2989504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411075" y="184524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966195" y="2832929"/>
                <a:ext cx="910205" cy="910512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721713" y="5886380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357915" y="897071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805448" y="508298"/>
                <a:ext cx="275572" cy="275572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62763" y="56129"/>
                <a:ext cx="275572" cy="275572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569122" y="2950460"/>
                <a:ext cx="275572" cy="275572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868985" y="6380073"/>
                <a:ext cx="275572" cy="275572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66195" y="1157463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73044" y="2697157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60310" y="1284688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346125" y="638869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62895" y="5573229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548201" y="1466214"/>
                <a:ext cx="313151" cy="313151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9" idx="1"/>
              </p:cNvCxnSpPr>
              <p:nvPr/>
            </p:nvCxnSpPr>
            <p:spPr>
              <a:xfrm>
                <a:off x="3819828" y="3473651"/>
                <a:ext cx="4672072" cy="16521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2" idx="4"/>
              </p:cNvCxnSpPr>
              <p:nvPr/>
            </p:nvCxnSpPr>
            <p:spPr>
              <a:xfrm flipV="1">
                <a:off x="3651723" y="1597839"/>
                <a:ext cx="865163" cy="13177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21" idx="6"/>
              </p:cNvCxnSpPr>
              <p:nvPr/>
            </p:nvCxnSpPr>
            <p:spPr>
              <a:xfrm flipH="1" flipV="1">
                <a:off x="1586195" y="2853733"/>
                <a:ext cx="1425860" cy="23451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1"/>
                <a:endCxn id="17" idx="2"/>
              </p:cNvCxnSpPr>
              <p:nvPr/>
            </p:nvCxnSpPr>
            <p:spPr>
              <a:xfrm flipH="1" flipV="1">
                <a:off x="7000549" y="331701"/>
                <a:ext cx="403226" cy="61123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5" idx="1"/>
                <a:endCxn id="11" idx="4"/>
              </p:cNvCxnSpPr>
              <p:nvPr/>
            </p:nvCxnSpPr>
            <p:spPr>
              <a:xfrm flipH="1" flipV="1">
                <a:off x="9567651" y="497675"/>
                <a:ext cx="1026410" cy="10143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19" idx="1"/>
              </p:cNvCxnSpPr>
              <p:nvPr/>
            </p:nvCxnSpPr>
            <p:spPr>
              <a:xfrm>
                <a:off x="9351743" y="5256234"/>
                <a:ext cx="1517242" cy="1261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5" idx="4"/>
                <a:endCxn id="10" idx="0"/>
              </p:cNvCxnSpPr>
              <p:nvPr/>
            </p:nvCxnSpPr>
            <p:spPr>
              <a:xfrm flipH="1">
                <a:off x="10304040" y="1779365"/>
                <a:ext cx="400737" cy="121013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11" idx="3"/>
                <a:endCxn id="14" idx="7"/>
              </p:cNvCxnSpPr>
              <p:nvPr/>
            </p:nvCxnSpPr>
            <p:spPr>
              <a:xfrm flipH="1">
                <a:off x="7625206" y="451815"/>
                <a:ext cx="1831729" cy="4911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8" idx="7"/>
              </p:cNvCxnSpPr>
              <p:nvPr/>
            </p:nvCxnSpPr>
            <p:spPr>
              <a:xfrm flipH="1">
                <a:off x="2501838" y="3675680"/>
                <a:ext cx="716541" cy="10018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9" idx="3"/>
                <a:endCxn id="24" idx="1"/>
              </p:cNvCxnSpPr>
              <p:nvPr/>
            </p:nvCxnSpPr>
            <p:spPr>
              <a:xfrm>
                <a:off x="9354584" y="5125753"/>
                <a:ext cx="1354171" cy="49333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14" idx="2"/>
              </p:cNvCxnSpPr>
              <p:nvPr/>
            </p:nvCxnSpPr>
            <p:spPr>
              <a:xfrm flipV="1">
                <a:off x="3876234" y="1053647"/>
                <a:ext cx="3481681" cy="212031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4" idx="6"/>
                <a:endCxn id="25" idx="2"/>
              </p:cNvCxnSpPr>
              <p:nvPr/>
            </p:nvCxnSpPr>
            <p:spPr>
              <a:xfrm>
                <a:off x="7671066" y="1053647"/>
                <a:ext cx="2877135" cy="5691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25" idx="7"/>
                <a:endCxn id="23" idx="3"/>
              </p:cNvCxnSpPr>
              <p:nvPr/>
            </p:nvCxnSpPr>
            <p:spPr>
              <a:xfrm flipV="1">
                <a:off x="10815492" y="906160"/>
                <a:ext cx="576493" cy="605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10" idx="6"/>
                <a:endCxn id="18" idx="1"/>
              </p:cNvCxnSpPr>
              <p:nvPr/>
            </p:nvCxnSpPr>
            <p:spPr>
              <a:xfrm flipV="1">
                <a:off x="10460615" y="3088246"/>
                <a:ext cx="1108507" cy="578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0" idx="4"/>
                <a:endCxn id="24" idx="0"/>
              </p:cNvCxnSpPr>
              <p:nvPr/>
            </p:nvCxnSpPr>
            <p:spPr>
              <a:xfrm>
                <a:off x="10304040" y="3302655"/>
                <a:ext cx="515431" cy="22705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13" idx="7"/>
              </p:cNvCxnSpPr>
              <p:nvPr/>
            </p:nvCxnSpPr>
            <p:spPr>
              <a:xfrm flipV="1">
                <a:off x="7989004" y="5570447"/>
                <a:ext cx="477202" cy="36179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10" idx="3"/>
              </p:cNvCxnSpPr>
              <p:nvPr/>
            </p:nvCxnSpPr>
            <p:spPr>
              <a:xfrm flipV="1">
                <a:off x="9346350" y="3256795"/>
                <a:ext cx="846974" cy="16862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22" idx="1"/>
                <a:endCxn id="16" idx="2"/>
              </p:cNvCxnSpPr>
              <p:nvPr/>
            </p:nvCxnSpPr>
            <p:spPr>
              <a:xfrm flipH="1" flipV="1">
                <a:off x="3943234" y="783870"/>
                <a:ext cx="462936" cy="5466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22" idx="2"/>
                <a:endCxn id="20" idx="6"/>
              </p:cNvCxnSpPr>
              <p:nvPr/>
            </p:nvCxnSpPr>
            <p:spPr>
              <a:xfrm flipH="1" flipV="1">
                <a:off x="3279346" y="1314039"/>
                <a:ext cx="1080964" cy="1272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endCxn id="20" idx="5"/>
              </p:cNvCxnSpPr>
              <p:nvPr/>
            </p:nvCxnSpPr>
            <p:spPr>
              <a:xfrm flipH="1" flipV="1">
                <a:off x="3233486" y="1424754"/>
                <a:ext cx="45860" cy="14289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1577194" y="3426888"/>
                <a:ext cx="1389001" cy="5317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endCxn id="20" idx="1"/>
              </p:cNvCxnSpPr>
              <p:nvPr/>
            </p:nvCxnSpPr>
            <p:spPr>
              <a:xfrm>
                <a:off x="2567789" y="524115"/>
                <a:ext cx="444266" cy="6792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endCxn id="10" idx="5"/>
              </p:cNvCxnSpPr>
              <p:nvPr/>
            </p:nvCxnSpPr>
            <p:spPr>
              <a:xfrm flipH="1" flipV="1">
                <a:off x="10414755" y="3256795"/>
                <a:ext cx="1513224" cy="13377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endCxn id="13" idx="3"/>
              </p:cNvCxnSpPr>
              <p:nvPr/>
            </p:nvCxnSpPr>
            <p:spPr>
              <a:xfrm flipV="1">
                <a:off x="7124825" y="6153671"/>
                <a:ext cx="642748" cy="5515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0940535" y="5757764"/>
                <a:ext cx="900962" cy="1363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endCxn id="16" idx="1"/>
              </p:cNvCxnSpPr>
              <p:nvPr/>
            </p:nvCxnSpPr>
            <p:spPr>
              <a:xfrm>
                <a:off x="3149841" y="350424"/>
                <a:ext cx="655607" cy="2956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endCxn id="16" idx="0"/>
              </p:cNvCxnSpPr>
              <p:nvPr/>
            </p:nvCxnSpPr>
            <p:spPr>
              <a:xfrm flipH="1">
                <a:off x="3943234" y="147237"/>
                <a:ext cx="130657" cy="3610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>
                <a:endCxn id="22" idx="7"/>
              </p:cNvCxnSpPr>
              <p:nvPr/>
            </p:nvCxnSpPr>
            <p:spPr>
              <a:xfrm flipH="1">
                <a:off x="4627601" y="227898"/>
                <a:ext cx="442457" cy="11026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 flipV="1">
                <a:off x="10834445" y="1733287"/>
                <a:ext cx="1007052" cy="5447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>
                <a:off x="438779" y="2916834"/>
                <a:ext cx="875583" cy="62799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 flipV="1">
                <a:off x="279446" y="2197001"/>
                <a:ext cx="1007052" cy="5447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21" idx="0"/>
              </p:cNvCxnSpPr>
              <p:nvPr/>
            </p:nvCxnSpPr>
            <p:spPr>
              <a:xfrm flipV="1">
                <a:off x="1429620" y="1873608"/>
                <a:ext cx="76044" cy="82354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>
                <a:endCxn id="13" idx="5"/>
              </p:cNvCxnSpPr>
              <p:nvPr/>
            </p:nvCxnSpPr>
            <p:spPr>
              <a:xfrm flipH="1" flipV="1">
                <a:off x="7989004" y="6153671"/>
                <a:ext cx="375457" cy="4755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99035" y="2836947"/>
                <a:ext cx="5822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000" b="1" i="1" baseline="-25000" dirty="0" smtClean="0"/>
                  <a:t>i</a:t>
                </a:r>
                <a:endParaRPr lang="en-US" sz="4000" b="1" i="1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650218" y="4726807"/>
                <a:ext cx="5854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000" b="1" i="1" baseline="-25000" dirty="0" err="1" smtClean="0"/>
                  <a:t>j</a:t>
                </a:r>
                <a:endParaRPr lang="en-US" sz="4000" b="1" i="1" baseline="-25000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 rot="1145144">
              <a:off x="3645926" y="4316031"/>
              <a:ext cx="4588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~ U(0,1) 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 min(A</a:t>
              </a:r>
              <a:r>
                <a:rPr lang="en-US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sz="24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2400" b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BG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b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sz="24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2400" b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GB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93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Universitetet i 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Miguel Reis Silva de Oliveira E Lemos</dc:creator>
  <cp:lastModifiedBy>Carlos Miguel Reis Silva de Oliveira E Lemos</cp:lastModifiedBy>
  <cp:revision>26</cp:revision>
  <dcterms:created xsi:type="dcterms:W3CDTF">2017-09-11T13:57:00Z</dcterms:created>
  <dcterms:modified xsi:type="dcterms:W3CDTF">2018-06-04T07:26:33Z</dcterms:modified>
</cp:coreProperties>
</file>