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9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9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2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C298-CD60-4869-9158-201D016BF45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A3ED-FB5E-4987-B53D-42FD630CE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7907" y="277628"/>
            <a:ext cx="8559803" cy="6344912"/>
            <a:chOff x="3342074" y="21990"/>
            <a:chExt cx="8559803" cy="6344912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9455601" y="376284"/>
              <a:ext cx="596299" cy="122064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63013" y="2456357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75912" y="3157163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14361" y="3727227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013902" y="276743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50264" y="21990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327020" y="437362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327020" y="2495252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42074" y="3746016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619588" y="544898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04507" y="1596934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1588726" y="1596933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4360" y="4924075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945055" y="100951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795322" y="2858482"/>
              <a:ext cx="910205" cy="910512"/>
              <a:chOff x="6516568" y="2878243"/>
              <a:chExt cx="910205" cy="910512"/>
            </a:xfrm>
          </p:grpSpPr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6516568" y="2878243"/>
                <a:ext cx="910205" cy="910512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49408" y="2882261"/>
                <a:ext cx="5822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000" b="1" i="1" baseline="-25000" dirty="0" smtClean="0"/>
                  <a:t>i</a:t>
                </a:r>
                <a:endParaRPr lang="en-US" sz="4000" b="1" i="1" baseline="-25000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9034850" y="1550688"/>
              <a:ext cx="619517" cy="619726"/>
              <a:chOff x="6516568" y="2878243"/>
              <a:chExt cx="910205" cy="91051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6516568" y="2878243"/>
                <a:ext cx="910205" cy="910512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649408" y="2882261"/>
                <a:ext cx="425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b="1" i="1" baseline="-25000" dirty="0" err="1" smtClean="0"/>
                  <a:t>j</a:t>
                </a:r>
                <a:endParaRPr lang="en-US" sz="2400" b="1" i="1" baseline="-25000" dirty="0"/>
              </a:p>
            </p:txBody>
          </p:sp>
        </p:grpSp>
        <p:cxnSp>
          <p:nvCxnSpPr>
            <p:cNvPr id="94" name="Straight Connector 93"/>
            <p:cNvCxnSpPr>
              <a:stCxn id="14" idx="1"/>
              <a:endCxn id="23" idx="5"/>
            </p:cNvCxnSpPr>
            <p:nvPr/>
          </p:nvCxnSpPr>
          <p:spPr>
            <a:xfrm flipH="1" flipV="1">
              <a:off x="6071798" y="1864225"/>
              <a:ext cx="856820" cy="1127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9" idx="3"/>
            </p:cNvCxnSpPr>
            <p:nvPr/>
          </p:nvCxnSpPr>
          <p:spPr>
            <a:xfrm flipH="1">
              <a:off x="7668903" y="2079657"/>
              <a:ext cx="1456673" cy="1022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5" idx="6"/>
            </p:cNvCxnSpPr>
            <p:nvPr/>
          </p:nvCxnSpPr>
          <p:spPr>
            <a:xfrm flipH="1">
              <a:off x="4827512" y="3459936"/>
              <a:ext cx="2018302" cy="423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25" idx="0"/>
              <a:endCxn id="15" idx="4"/>
            </p:cNvCxnSpPr>
            <p:nvPr/>
          </p:nvCxnSpPr>
          <p:spPr>
            <a:xfrm flipV="1">
              <a:off x="4670936" y="4040378"/>
              <a:ext cx="1" cy="883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20" idx="3"/>
              <a:endCxn id="15" idx="2"/>
            </p:cNvCxnSpPr>
            <p:nvPr/>
          </p:nvCxnSpPr>
          <p:spPr>
            <a:xfrm>
              <a:off x="3617646" y="3883802"/>
              <a:ext cx="89671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" idx="7"/>
              <a:endCxn id="23" idx="3"/>
            </p:cNvCxnSpPr>
            <p:nvPr/>
          </p:nvCxnSpPr>
          <p:spPr>
            <a:xfrm flipV="1">
              <a:off x="4730304" y="1864225"/>
              <a:ext cx="1120063" cy="637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21" idx="5"/>
              <a:endCxn id="23" idx="1"/>
            </p:cNvCxnSpPr>
            <p:nvPr/>
          </p:nvCxnSpPr>
          <p:spPr>
            <a:xfrm>
              <a:off x="4886879" y="812189"/>
              <a:ext cx="963488" cy="830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7" idx="2"/>
              <a:endCxn id="23" idx="0"/>
            </p:cNvCxnSpPr>
            <p:nvPr/>
          </p:nvCxnSpPr>
          <p:spPr>
            <a:xfrm>
              <a:off x="5888050" y="297562"/>
              <a:ext cx="73033" cy="129937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6" idx="4"/>
              <a:endCxn id="90" idx="0"/>
            </p:cNvCxnSpPr>
            <p:nvPr/>
          </p:nvCxnSpPr>
          <p:spPr>
            <a:xfrm>
              <a:off x="9170478" y="589894"/>
              <a:ext cx="99462" cy="963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89" idx="7"/>
              <a:endCxn id="18" idx="1"/>
            </p:cNvCxnSpPr>
            <p:nvPr/>
          </p:nvCxnSpPr>
          <p:spPr>
            <a:xfrm flipV="1">
              <a:off x="9563641" y="575148"/>
              <a:ext cx="1763379" cy="10662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89" idx="6"/>
              <a:endCxn id="24" idx="2"/>
            </p:cNvCxnSpPr>
            <p:nvPr/>
          </p:nvCxnSpPr>
          <p:spPr>
            <a:xfrm flipV="1">
              <a:off x="9654367" y="1753509"/>
              <a:ext cx="1934359" cy="107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9" idx="1"/>
            </p:cNvCxnSpPr>
            <p:nvPr/>
          </p:nvCxnSpPr>
          <p:spPr>
            <a:xfrm>
              <a:off x="9654367" y="1985687"/>
              <a:ext cx="1672653" cy="6473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2" idx="1"/>
              <a:endCxn id="89" idx="5"/>
            </p:cNvCxnSpPr>
            <p:nvPr/>
          </p:nvCxnSpPr>
          <p:spPr>
            <a:xfrm flipH="1" flipV="1">
              <a:off x="9563641" y="2079657"/>
              <a:ext cx="1158131" cy="112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7838367" y="3114659"/>
              <a:ext cx="1844992" cy="612568"/>
              <a:chOff x="6570049" y="3577661"/>
              <a:chExt cx="1844992" cy="61256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570049" y="3577661"/>
                <a:ext cx="18449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(C,D)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960012" y="3851675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7237738" y="1550688"/>
              <a:ext cx="1824154" cy="632709"/>
              <a:chOff x="6641273" y="1592912"/>
              <a:chExt cx="1824154" cy="632709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641273" y="1592912"/>
                <a:ext cx="18241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(C,C)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026162" y="1887067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5" name="Straight Connector 154"/>
            <p:cNvCxnSpPr>
              <a:endCxn id="158" idx="7"/>
            </p:cNvCxnSpPr>
            <p:nvPr/>
          </p:nvCxnSpPr>
          <p:spPr>
            <a:xfrm flipH="1">
              <a:off x="6407035" y="3727227"/>
              <a:ext cx="578718" cy="88588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" idx="5"/>
              <a:endCxn id="159" idx="1"/>
            </p:cNvCxnSpPr>
            <p:nvPr/>
          </p:nvCxnSpPr>
          <p:spPr>
            <a:xfrm>
              <a:off x="7572231" y="3635653"/>
              <a:ext cx="2230915" cy="120389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6139744" y="4567251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803146" y="4701758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stCxn id="14" idx="2"/>
            </p:cNvCxnSpPr>
            <p:nvPr/>
          </p:nvCxnSpPr>
          <p:spPr>
            <a:xfrm flipV="1">
              <a:off x="6795322" y="3216443"/>
              <a:ext cx="0" cy="97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4410222" y="5713243"/>
              <a:ext cx="6517362" cy="653659"/>
              <a:chOff x="-719364" y="2068689"/>
              <a:chExt cx="6517362" cy="65365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-719364" y="2068689"/>
                <a:ext cx="65173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  ( 1 +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l-G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 smtClean="0">
                    <a:latin typeface="Mathematica5" panose="02000400000000000000" pitchFamily="2" charset="2"/>
                    <a:cs typeface="Times New Roman" panose="02020603050405020304" pitchFamily="18" charset="0"/>
                  </a:rPr>
                  <a:t>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sz="2400" dirty="0" smtClean="0">
                    <a:latin typeface="Mathematica5" panose="02000400000000000000" pitchFamily="2" charset="2"/>
                    <a:cs typeface="Times New Roman" panose="02020603050405020304" pitchFamily="18" charset="0"/>
                  </a:rPr>
                  <a:t>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) ) 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-553084" y="2353016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(C,D) → (C,C)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6589722" y="2676045"/>
              <a:ext cx="1275279" cy="127527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9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Mathematica5</vt:lpstr>
      <vt:lpstr>Symbol</vt:lpstr>
      <vt:lpstr>Times New Roman</vt:lpstr>
      <vt:lpstr>Office Theme</vt:lpstr>
      <vt:lpstr>PowerPoint Presentation</vt:lpstr>
    </vt:vector>
  </TitlesOfParts>
  <Company>Universitetet i Agder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Miguel Reis Silva de Oliveira E Lemos</dc:creator>
  <cp:lastModifiedBy>Carlos Miguel Reis Silva de Oliveira E Lemos</cp:lastModifiedBy>
  <cp:revision>18</cp:revision>
  <dcterms:created xsi:type="dcterms:W3CDTF">2017-09-12T08:36:38Z</dcterms:created>
  <dcterms:modified xsi:type="dcterms:W3CDTF">2018-05-09T13:54:06Z</dcterms:modified>
</cp:coreProperties>
</file>