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7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441F-A5BD-4F8A-907B-72DB5AADB673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1522-B2ED-42E8-AF72-3D9906B86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1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441F-A5BD-4F8A-907B-72DB5AADB673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1522-B2ED-42E8-AF72-3D9906B86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441F-A5BD-4F8A-907B-72DB5AADB673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1522-B2ED-42E8-AF72-3D9906B86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11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441F-A5BD-4F8A-907B-72DB5AADB673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1522-B2ED-42E8-AF72-3D9906B86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6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441F-A5BD-4F8A-907B-72DB5AADB673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1522-B2ED-42E8-AF72-3D9906B86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75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441F-A5BD-4F8A-907B-72DB5AADB673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1522-B2ED-42E8-AF72-3D9906B86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48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441F-A5BD-4F8A-907B-72DB5AADB673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1522-B2ED-42E8-AF72-3D9906B86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57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441F-A5BD-4F8A-907B-72DB5AADB673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1522-B2ED-42E8-AF72-3D9906B86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68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441F-A5BD-4F8A-907B-72DB5AADB673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1522-B2ED-42E8-AF72-3D9906B86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0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441F-A5BD-4F8A-907B-72DB5AADB673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1522-B2ED-42E8-AF72-3D9906B86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81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441F-A5BD-4F8A-907B-72DB5AADB673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1522-B2ED-42E8-AF72-3D9906B86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47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6441F-A5BD-4F8A-907B-72DB5AADB673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91522-B2ED-42E8-AF72-3D9906B86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55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580826" y="399474"/>
            <a:ext cx="7210898" cy="6147430"/>
            <a:chOff x="4690979" y="138217"/>
            <a:chExt cx="7210898" cy="6147430"/>
          </a:xfrm>
        </p:grpSpPr>
        <p:cxnSp>
          <p:nvCxnSpPr>
            <p:cNvPr id="9" name="Straight Connector 8"/>
            <p:cNvCxnSpPr/>
            <p:nvPr/>
          </p:nvCxnSpPr>
          <p:spPr>
            <a:xfrm flipH="1">
              <a:off x="9455601" y="554084"/>
              <a:ext cx="596299" cy="1220649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5501704" y="332135"/>
              <a:ext cx="313151" cy="313151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0675912" y="3334963"/>
              <a:ext cx="313151" cy="313151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83506" y="3343030"/>
              <a:ext cx="313151" cy="313151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77281" y="138217"/>
              <a:ext cx="275572" cy="275572"/>
            </a:xfrm>
            <a:prstGeom prst="rect">
              <a:avLst/>
            </a:prstGeom>
            <a:solidFill>
              <a:srgbClr val="00B050">
                <a:alpha val="9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327020" y="615162"/>
              <a:ext cx="275572" cy="275572"/>
            </a:xfrm>
            <a:prstGeom prst="rect">
              <a:avLst/>
            </a:prstGeom>
            <a:solidFill>
              <a:srgbClr val="00B050">
                <a:alpha val="9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327020" y="2673052"/>
              <a:ext cx="275572" cy="275572"/>
            </a:xfrm>
            <a:prstGeom prst="rect">
              <a:avLst/>
            </a:prstGeom>
            <a:solidFill>
              <a:srgbClr val="00B050">
                <a:alpha val="9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690979" y="3174881"/>
              <a:ext cx="275572" cy="275572"/>
            </a:xfrm>
            <a:prstGeom prst="rect">
              <a:avLst/>
            </a:prstGeom>
            <a:solidFill>
              <a:srgbClr val="00B050">
                <a:alpha val="9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329490" y="1507002"/>
              <a:ext cx="313151" cy="313151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1588726" y="1774733"/>
              <a:ext cx="313151" cy="313151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425866" y="4063637"/>
              <a:ext cx="313151" cy="313151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9945055" y="278751"/>
              <a:ext cx="313151" cy="313151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6795322" y="3036282"/>
              <a:ext cx="910205" cy="910512"/>
              <a:chOff x="6516568" y="2878243"/>
              <a:chExt cx="910205" cy="910512"/>
            </a:xfrm>
          </p:grpSpPr>
          <p:sp>
            <p:nvSpPr>
              <p:cNvPr id="59" name="Oval 58"/>
              <p:cNvSpPr>
                <a:spLocks noChangeAspect="1"/>
              </p:cNvSpPr>
              <p:nvPr/>
            </p:nvSpPr>
            <p:spPr>
              <a:xfrm>
                <a:off x="6516568" y="2878243"/>
                <a:ext cx="910205" cy="910512"/>
              </a:xfrm>
              <a:prstGeom prst="ellipse">
                <a:avLst/>
              </a:prstGeom>
              <a:solidFill>
                <a:schemeClr val="accent1">
                  <a:alpha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649408" y="2882261"/>
                <a:ext cx="58221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sz="4000" b="1" i="1" baseline="-25000" dirty="0" smtClean="0"/>
                  <a:t>i</a:t>
                </a:r>
                <a:endParaRPr lang="en-US" sz="4000" b="1" i="1" baseline="-2500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9034850" y="1728488"/>
              <a:ext cx="619517" cy="619726"/>
              <a:chOff x="6516568" y="2878243"/>
              <a:chExt cx="910205" cy="910512"/>
            </a:xfrm>
          </p:grpSpPr>
          <p:sp>
            <p:nvSpPr>
              <p:cNvPr id="57" name="Oval 56"/>
              <p:cNvSpPr>
                <a:spLocks noChangeAspect="1"/>
              </p:cNvSpPr>
              <p:nvPr/>
            </p:nvSpPr>
            <p:spPr>
              <a:xfrm>
                <a:off x="6516568" y="2878243"/>
                <a:ext cx="910205" cy="910512"/>
              </a:xfrm>
              <a:prstGeom prst="ellipse">
                <a:avLst/>
              </a:prstGeom>
              <a:solidFill>
                <a:schemeClr val="accent1">
                  <a:alpha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6649408" y="2882261"/>
                <a:ext cx="4251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b="1" i="1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sz="2400" b="1" i="1" baseline="-25000" dirty="0" err="1" smtClean="0"/>
                  <a:t>j</a:t>
                </a:r>
                <a:endParaRPr lang="en-US" sz="2400" b="1" i="1" baseline="-25000" dirty="0"/>
              </a:p>
            </p:txBody>
          </p:sp>
        </p:grpSp>
        <p:cxnSp>
          <p:nvCxnSpPr>
            <p:cNvPr id="25" name="Straight Connector 24"/>
            <p:cNvCxnSpPr>
              <a:endCxn id="19" idx="4"/>
            </p:cNvCxnSpPr>
            <p:nvPr/>
          </p:nvCxnSpPr>
          <p:spPr>
            <a:xfrm flipH="1" flipV="1">
              <a:off x="6486066" y="1820153"/>
              <a:ext cx="532748" cy="12757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57" idx="3"/>
            </p:cNvCxnSpPr>
            <p:nvPr/>
          </p:nvCxnSpPr>
          <p:spPr>
            <a:xfrm flipH="1">
              <a:off x="7668903" y="2257457"/>
              <a:ext cx="1456673" cy="1022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59" idx="2"/>
              <a:endCxn id="12" idx="6"/>
            </p:cNvCxnSpPr>
            <p:nvPr/>
          </p:nvCxnSpPr>
          <p:spPr>
            <a:xfrm flipH="1">
              <a:off x="5796657" y="3491538"/>
              <a:ext cx="998665" cy="8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1" idx="0"/>
              <a:endCxn id="12" idx="4"/>
            </p:cNvCxnSpPr>
            <p:nvPr/>
          </p:nvCxnSpPr>
          <p:spPr>
            <a:xfrm flipV="1">
              <a:off x="5582442" y="3656181"/>
              <a:ext cx="57640" cy="4074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7" idx="3"/>
              <a:endCxn id="12" idx="2"/>
            </p:cNvCxnSpPr>
            <p:nvPr/>
          </p:nvCxnSpPr>
          <p:spPr>
            <a:xfrm>
              <a:off x="4966551" y="3312667"/>
              <a:ext cx="516955" cy="1869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0" idx="5"/>
              <a:endCxn id="19" idx="1"/>
            </p:cNvCxnSpPr>
            <p:nvPr/>
          </p:nvCxnSpPr>
          <p:spPr>
            <a:xfrm>
              <a:off x="5768995" y="599426"/>
              <a:ext cx="606355" cy="9534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4" idx="2"/>
              <a:endCxn id="19" idx="0"/>
            </p:cNvCxnSpPr>
            <p:nvPr/>
          </p:nvCxnSpPr>
          <p:spPr>
            <a:xfrm flipH="1">
              <a:off x="6486066" y="413789"/>
              <a:ext cx="229001" cy="1093213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endCxn id="58" idx="0"/>
            </p:cNvCxnSpPr>
            <p:nvPr/>
          </p:nvCxnSpPr>
          <p:spPr>
            <a:xfrm>
              <a:off x="9170478" y="767694"/>
              <a:ext cx="99462" cy="9635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57" idx="7"/>
              <a:endCxn id="15" idx="1"/>
            </p:cNvCxnSpPr>
            <p:nvPr/>
          </p:nvCxnSpPr>
          <p:spPr>
            <a:xfrm flipV="1">
              <a:off x="9563641" y="752948"/>
              <a:ext cx="1763379" cy="10662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57" idx="6"/>
              <a:endCxn id="20" idx="2"/>
            </p:cNvCxnSpPr>
            <p:nvPr/>
          </p:nvCxnSpPr>
          <p:spPr>
            <a:xfrm flipV="1">
              <a:off x="9654367" y="1931309"/>
              <a:ext cx="1934359" cy="107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endCxn id="16" idx="1"/>
            </p:cNvCxnSpPr>
            <p:nvPr/>
          </p:nvCxnSpPr>
          <p:spPr>
            <a:xfrm>
              <a:off x="9654367" y="2163487"/>
              <a:ext cx="1672653" cy="647351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11" idx="1"/>
              <a:endCxn id="57" idx="5"/>
            </p:cNvCxnSpPr>
            <p:nvPr/>
          </p:nvCxnSpPr>
          <p:spPr>
            <a:xfrm flipH="1" flipV="1">
              <a:off x="9563641" y="2257457"/>
              <a:ext cx="1158131" cy="11233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endCxn id="42" idx="0"/>
            </p:cNvCxnSpPr>
            <p:nvPr/>
          </p:nvCxnSpPr>
          <p:spPr>
            <a:xfrm flipH="1">
              <a:off x="6803318" y="3942390"/>
              <a:ext cx="298137" cy="983001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59" idx="5"/>
              <a:endCxn id="43" idx="1"/>
            </p:cNvCxnSpPr>
            <p:nvPr/>
          </p:nvCxnSpPr>
          <p:spPr>
            <a:xfrm>
              <a:off x="7572231" y="3813453"/>
              <a:ext cx="2230915" cy="1203891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6646742" y="4925391"/>
              <a:ext cx="313151" cy="313151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803146" y="4879558"/>
              <a:ext cx="275572" cy="275572"/>
            </a:xfrm>
            <a:prstGeom prst="rect">
              <a:avLst/>
            </a:prstGeom>
            <a:solidFill>
              <a:srgbClr val="00B050">
                <a:alpha val="9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44" name="Straight Connector 43"/>
            <p:cNvCxnSpPr>
              <a:stCxn id="59" idx="2"/>
            </p:cNvCxnSpPr>
            <p:nvPr/>
          </p:nvCxnSpPr>
          <p:spPr>
            <a:xfrm flipV="1">
              <a:off x="6795322" y="3394243"/>
              <a:ext cx="0" cy="972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>
              <a:spLocks noChangeAspect="1"/>
            </p:cNvSpPr>
            <p:nvPr/>
          </p:nvSpPr>
          <p:spPr>
            <a:xfrm>
              <a:off x="8836084" y="138217"/>
              <a:ext cx="619517" cy="619726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874608" y="199790"/>
              <a:ext cx="4700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i="1" dirty="0" err="1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r>
                <a:rPr lang="en-US" sz="2400" b="1" i="1" baseline="-25000" dirty="0" err="1"/>
                <a:t>k</a:t>
              </a:r>
              <a:endParaRPr lang="en-US" sz="2400" b="1" i="1" baseline="-250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854245" y="2331831"/>
              <a:ext cx="4828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sz="3600" i="1" baseline="-25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ij</a:t>
              </a:r>
              <a:endParaRPr lang="en-US" sz="3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799665" y="679610"/>
              <a:ext cx="5341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sz="3600" i="1" baseline="-25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ik</a:t>
              </a:r>
              <a:endParaRPr lang="en-US" sz="3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" name="Straight Connector 65"/>
            <p:cNvCxnSpPr>
              <a:stCxn id="62" idx="3"/>
            </p:cNvCxnSpPr>
            <p:nvPr/>
          </p:nvCxnSpPr>
          <p:spPr>
            <a:xfrm flipH="1">
              <a:off x="7457410" y="667186"/>
              <a:ext cx="1469400" cy="2391506"/>
            </a:xfrm>
            <a:prstGeom prst="line">
              <a:avLst/>
            </a:prstGeom>
            <a:ln w="508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70"/>
            <p:cNvGrpSpPr/>
            <p:nvPr/>
          </p:nvGrpSpPr>
          <p:grpSpPr>
            <a:xfrm>
              <a:off x="5292446" y="5562372"/>
              <a:ext cx="6209585" cy="723275"/>
              <a:chOff x="2653116" y="5911555"/>
              <a:chExt cx="6209585" cy="723275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2653116" y="5911555"/>
                <a:ext cx="62095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=  ( 1 +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 </a:t>
                </a:r>
                <a:r>
                  <a:rPr lang="el-GR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2400" dirty="0" smtClean="0">
                    <a:latin typeface="Mathematica5" panose="02000400000000000000" pitchFamily="2" charset="2"/>
                    <a:cs typeface="Times New Roman" panose="02020603050405020304" pitchFamily="18" charset="0"/>
                  </a:rPr>
                  <a:t>C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– </a:t>
                </a:r>
                <a:r>
                  <a:rPr lang="en-US" sz="2400" dirty="0" smtClean="0">
                    <a:latin typeface="Mathematica5" panose="02000400000000000000" pitchFamily="2" charset="2"/>
                    <a:cs typeface="Times New Roman" panose="02020603050405020304" pitchFamily="18" charset="0"/>
                  </a:rPr>
                  <a:t>C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 ) ) </a:t>
                </a:r>
                <a:r>
                  <a:rPr lang="en-US" sz="24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</a:t>
                </a:r>
                <a:r>
                  <a:rPr lang="en-US" sz="24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2400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960254" y="6111610"/>
                <a:ext cx="13147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800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ij</a:t>
                </a:r>
                <a:r>
                  <a:rPr lang="en-US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→ </a:t>
                </a:r>
                <a:r>
                  <a:rPr lang="en-US" sz="28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800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ik</a:t>
                </a:r>
                <a:r>
                  <a:rPr lang="en-US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8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" name="Cross 1"/>
            <p:cNvSpPr/>
            <p:nvPr/>
          </p:nvSpPr>
          <p:spPr>
            <a:xfrm rot="823798">
              <a:off x="7931825" y="2443110"/>
              <a:ext cx="786439" cy="786439"/>
            </a:xfrm>
            <a:prstGeom prst="plus">
              <a:avLst>
                <a:gd name="adj" fmla="val 3915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ight Arrow 2"/>
            <p:cNvSpPr/>
            <p:nvPr/>
          </p:nvSpPr>
          <p:spPr>
            <a:xfrm rot="15652499">
              <a:off x="8338673" y="1588856"/>
              <a:ext cx="883385" cy="437564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8640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26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Mathematica5</vt:lpstr>
      <vt:lpstr>Symbol</vt:lpstr>
      <vt:lpstr>Times New Roman</vt:lpstr>
      <vt:lpstr>Office Theme</vt:lpstr>
      <vt:lpstr>PowerPoint Presentation</vt:lpstr>
    </vt:vector>
  </TitlesOfParts>
  <Company>Universitetet i Agder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Miguel Reis Silva de Oliveira E Lemos</dc:creator>
  <cp:lastModifiedBy>Carlos Miguel Reis Silva de Oliveira E Lemos</cp:lastModifiedBy>
  <cp:revision>7</cp:revision>
  <dcterms:created xsi:type="dcterms:W3CDTF">2017-09-14T13:08:15Z</dcterms:created>
  <dcterms:modified xsi:type="dcterms:W3CDTF">2018-05-09T14:00:25Z</dcterms:modified>
</cp:coreProperties>
</file>