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45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944214"/>
            <a:ext cx="5530070" cy="23569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1638" y="1944214"/>
            <a:ext cx="4989251" cy="4342272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0" y="5136641"/>
            <a:ext cx="5530070" cy="114985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534400" y="764868"/>
            <a:ext cx="3098800" cy="43092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6096000" y="4711700"/>
            <a:ext cx="55372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44" y="209187"/>
            <a:ext cx="2081048" cy="8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14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57561" y="1573619"/>
            <a:ext cx="10319546" cy="207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CLICK TO EDIT MASTER TITLE STYLE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57561" y="1573619"/>
            <a:ext cx="10319546" cy="207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CLICK TO EDIT MASTER TITLE STYLE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5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8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 - Content and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8789" y="0"/>
            <a:ext cx="402535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16567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39739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8450317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450317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19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- Content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81018" y="0"/>
            <a:ext cx="411549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907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23181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525030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39616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39616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7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Widescreen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518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6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2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621" y="2409059"/>
            <a:ext cx="4059936" cy="2301766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575178" y="1873188"/>
            <a:ext cx="5986202" cy="44260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620" y="5016500"/>
            <a:ext cx="4059936" cy="12827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02601" y="724302"/>
            <a:ext cx="3458779" cy="3400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20" y="363089"/>
            <a:ext cx="2081048" cy="8718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47598-D03C-4215-AA72-3099B47CFDFD}"/>
              </a:ext>
            </a:extLst>
          </p:cNvPr>
          <p:cNvCxnSpPr>
            <a:cxnSpLocks/>
          </p:cNvCxnSpPr>
          <p:nvPr userDrawn="1"/>
        </p:nvCxnSpPr>
        <p:spPr>
          <a:xfrm>
            <a:off x="301841" y="4853743"/>
            <a:ext cx="4820575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0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56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250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132064" y="0"/>
            <a:ext cx="4059936" cy="348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56579" y="1468315"/>
            <a:ext cx="5392875" cy="47086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42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929" y="1468314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3572" y="1468315"/>
            <a:ext cx="5491367" cy="47086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86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4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9" name="Picture 8" descr="CrownBIG.jp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1954" y="215128"/>
            <a:ext cx="584998" cy="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400" kern="1200"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1A33D0-10D7-494F-9501-9A96CDEE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768850"/>
            <a:ext cx="8356600" cy="2089150"/>
          </a:xfrm>
          <a:prstGeom prst="rect">
            <a:avLst/>
          </a:prstGeom>
          <a:scene3d>
            <a:camera prst="orthographicFront">
              <a:rot lat="0" lon="21599994" rev="0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FE66E-FC8A-4398-B51E-3ECD7DC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Refresher</a:t>
            </a:r>
            <a:br>
              <a:rPr lang="en-US" dirty="0"/>
            </a:br>
            <a:r>
              <a:rPr lang="en-US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E6A6-6711-4779-891E-B62493073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8311" y="5295901"/>
            <a:ext cx="4059936" cy="1282700"/>
          </a:xfrm>
        </p:spPr>
        <p:txBody>
          <a:bodyPr/>
          <a:lstStyle/>
          <a:p>
            <a:r>
              <a:rPr lang="en-US" dirty="0"/>
              <a:t>Random Walk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6C8D0-0962-487C-865B-DDF61003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43" y="0"/>
            <a:ext cx="6777598" cy="51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C938-0FBA-4BC5-8161-269D209B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F773-9018-44FF-BEF6-C15FB4ED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Random walk</a:t>
            </a:r>
          </a:p>
          <a:p>
            <a:pPr lvl="1"/>
            <a:r>
              <a:rPr lang="en-US" sz="1600" dirty="0"/>
              <a:t>Goals:</a:t>
            </a:r>
          </a:p>
          <a:p>
            <a:pPr lvl="2"/>
            <a:r>
              <a:rPr lang="en-US" sz="1600" dirty="0"/>
              <a:t>Create the data for a random walk of length n steps starting at the origin</a:t>
            </a:r>
          </a:p>
          <a:p>
            <a:pPr lvl="3"/>
            <a:r>
              <a:rPr lang="en-US" dirty="0"/>
              <a:t>Each step travels a length of 1 in a random direction</a:t>
            </a:r>
          </a:p>
          <a:p>
            <a:pPr lvl="2"/>
            <a:r>
              <a:rPr lang="en-US" sz="1600" dirty="0"/>
              <a:t>Plot the random walk</a:t>
            </a:r>
          </a:p>
          <a:p>
            <a:pPr lvl="2"/>
            <a:r>
              <a:rPr lang="en-US" sz="1600" dirty="0"/>
              <a:t>Repeat 30 times to get data about how far the walk has traveled from the origin</a:t>
            </a:r>
          </a:p>
          <a:p>
            <a:pPr lvl="2"/>
            <a:r>
              <a:rPr lang="en-US" sz="1600" dirty="0"/>
              <a:t>Vary the number of steps n from 10 to 100 by 10 to see the relationship between n and the resulting average distance from the origin</a:t>
            </a:r>
          </a:p>
          <a:p>
            <a:pPr lvl="3"/>
            <a:r>
              <a:rPr lang="en-US" sz="1400" dirty="0"/>
              <a:t>Hypothesize about how far away you think it will be and plot the average distance vs step size against your expected distance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8B03-042C-47F7-9F8A-348DCE9C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r="1062" b="-1"/>
          <a:stretch/>
        </p:blipFill>
        <p:spPr>
          <a:xfrm>
            <a:off x="6447692" y="750277"/>
            <a:ext cx="4906108" cy="4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A69-FCA8-4620-B026-C2F013E7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8BA9D-A81B-48E4-B2BA-75A5D914E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x[1] = y[1] = 0		start at the origin</a:t>
                </a:r>
              </a:p>
              <a:p>
                <a:r>
                  <a:rPr lang="en-US" dirty="0"/>
                  <a:t>For each step </a:t>
                </a:r>
                <a:r>
                  <a:rPr lang="en-US" dirty="0" err="1"/>
                  <a:t>i</a:t>
                </a:r>
                <a:r>
                  <a:rPr lang="en-US" dirty="0"/>
                  <a:t> from 2 to n+1</a:t>
                </a:r>
              </a:p>
              <a:p>
                <a:pPr lvl="1"/>
                <a:r>
                  <a:rPr lang="el-GR" b="0" i="0" dirty="0">
                    <a:latin typeface="+mj-lt"/>
                  </a:rPr>
                  <a:t>ϴ</a:t>
                </a:r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 err="1"/>
                  <a:t>runif</a:t>
                </a:r>
                <a:r>
                  <a:rPr lang="en-US" dirty="0"/>
                  <a:t>(1) generates random number </a:t>
                </a:r>
              </a:p>
              <a:p>
                <a:pPr lvl="1"/>
                <a:r>
                  <a:rPr lang="en-US" dirty="0" err="1"/>
                  <a:t>Δx</a:t>
                </a:r>
                <a:r>
                  <a:rPr lang="en-US" dirty="0"/>
                  <a:t> = cos(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Δy</a:t>
                </a:r>
                <a:r>
                  <a:rPr lang="en-US" dirty="0"/>
                  <a:t> </a:t>
                </a:r>
                <a:r>
                  <a:rPr lang="en-US"/>
                  <a:t>= sin(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x[</a:t>
                </a:r>
                <a:r>
                  <a:rPr lang="en-US" dirty="0" err="1"/>
                  <a:t>i</a:t>
                </a:r>
                <a:r>
                  <a:rPr lang="en-US" dirty="0"/>
                  <a:t>] = x[i-1] + </a:t>
                </a:r>
                <a:r>
                  <a:rPr lang="en-US" dirty="0" err="1"/>
                  <a:t>Δx</a:t>
                </a:r>
                <a:endParaRPr lang="en-US" dirty="0"/>
              </a:p>
              <a:p>
                <a:pPr lvl="1"/>
                <a:r>
                  <a:rPr lang="en-US" dirty="0"/>
                  <a:t>y[</a:t>
                </a:r>
                <a:r>
                  <a:rPr lang="en-US" dirty="0" err="1"/>
                  <a:t>i</a:t>
                </a:r>
                <a:r>
                  <a:rPr lang="en-US" dirty="0"/>
                  <a:t>] = y[i-1] + </a:t>
                </a:r>
                <a:r>
                  <a:rPr lang="en-US" dirty="0" err="1"/>
                  <a:t>Δy</a:t>
                </a:r>
                <a:endParaRPr lang="en-US" dirty="0"/>
              </a:p>
              <a:p>
                <a:r>
                  <a:rPr lang="en-US" dirty="0"/>
                  <a:t>Distance from origin to last step (</a:t>
                </a:r>
                <a:r>
                  <a:rPr lang="en-US" dirty="0" err="1"/>
                  <a:t>i</a:t>
                </a:r>
                <a:r>
                  <a:rPr lang="en-US" dirty="0"/>
                  <a:t> = n+1)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+1]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8BA9D-A81B-48E4-B2BA-75A5D914E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1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CBB1-C24F-4DA9-9A3E-55B799C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7D0B0-7E7B-4879-A888-F5F2D3156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28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DU Grid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Century Gothic</vt:lpstr>
      <vt:lpstr>Times New Roman</vt:lpstr>
      <vt:lpstr>Wingdings</vt:lpstr>
      <vt:lpstr>2_ODU Grid Theme</vt:lpstr>
      <vt:lpstr>R Refresher Exercise</vt:lpstr>
      <vt:lpstr>Exercise</vt:lpstr>
      <vt:lpstr>Random Walk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Refresher Exercise</dc:title>
  <dc:creator>Jim Leathrum</dc:creator>
  <cp:lastModifiedBy>Jim Leathrum</cp:lastModifiedBy>
  <cp:revision>5</cp:revision>
  <dcterms:created xsi:type="dcterms:W3CDTF">2019-08-13T20:29:48Z</dcterms:created>
  <dcterms:modified xsi:type="dcterms:W3CDTF">2019-08-19T17:57:29Z</dcterms:modified>
</cp:coreProperties>
</file>