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C3DDB-FDE5-514A-A523-D0507F61F548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33B1-555E-B14C-91E2-786F4D895B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F5C7-1711-B14E-8380-0611281577E5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6248-4E3D-8646-B2A7-D2D0D0A577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C6923C2-48DC-2C42-8374-ED009735E50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01B18B-68DF-6C46-A313-D595F2591F4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them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Styles and Themes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Ross </a:t>
            </a:r>
            <a:r>
              <a:rPr lang="en-US" dirty="0" err="1" smtClean="0"/>
              <a:t>Hettel</a:t>
            </a:r>
            <a:endParaRPr lang="en-US" dirty="0" smtClean="0"/>
          </a:p>
          <a:p>
            <a:r>
              <a:rPr lang="en-US" dirty="0" smtClean="0"/>
              <a:t>John Miller</a:t>
            </a:r>
          </a:p>
          <a:p>
            <a:r>
              <a:rPr lang="en-US" dirty="0" smtClean="0"/>
              <a:t>Alex </a:t>
            </a:r>
            <a:r>
              <a:rPr lang="en-US" dirty="0" err="1" smtClean="0"/>
              <a:t>Wohead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there is a style and a theme?</a:t>
            </a:r>
          </a:p>
          <a:p>
            <a:r>
              <a:rPr lang="en-US" dirty="0" smtClean="0"/>
              <a:t>Attributes from the theme will be used, unless overridden by a style or regular attribute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android:theme</a:t>
            </a:r>
            <a:r>
              <a:rPr lang="en-US" dirty="0" smtClean="0"/>
              <a:t> specifies </a:t>
            </a:r>
            <a:r>
              <a:rPr lang="en-US" dirty="0" err="1" smtClean="0"/>
              <a:t>android:textSize</a:t>
            </a:r>
            <a:r>
              <a:rPr lang="en-US" dirty="0" smtClean="0"/>
              <a:t> at 15dip or 30dip</a:t>
            </a:r>
          </a:p>
          <a:p>
            <a:pPr>
              <a:buNone/>
            </a:pPr>
            <a:r>
              <a:rPr lang="en-US" dirty="0" err="1" smtClean="0"/>
              <a:t>TextView’s</a:t>
            </a:r>
            <a:r>
              <a:rPr lang="en-US" dirty="0" smtClean="0"/>
              <a:t> style specifies </a:t>
            </a:r>
            <a:r>
              <a:rPr lang="en-US" dirty="0" err="1" smtClean="0"/>
              <a:t>android:textSize</a:t>
            </a:r>
            <a:r>
              <a:rPr lang="en-US" dirty="0" smtClean="0"/>
              <a:t> at 40dip, this overrides the 15 or 30dip from the theme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http://developer.android.com/guide/topics/ui/</a:t>
            </a:r>
            <a:r>
              <a:rPr lang="en-US" dirty="0" smtClean="0">
                <a:hlinkClick r:id="rId2"/>
              </a:rPr>
              <a:t>themes.html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Dr. Henry’s notes on tabbed layouts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Styles and Themes?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Shorter layout code</a:t>
            </a:r>
          </a:p>
          <a:p>
            <a:r>
              <a:rPr lang="en-US" dirty="0" smtClean="0"/>
              <a:t>Easier to read</a:t>
            </a:r>
          </a:p>
          <a:p>
            <a:r>
              <a:rPr lang="en-US" dirty="0" smtClean="0"/>
              <a:t>Easier to maintain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a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 lIns="0" tIns="0" rIns="0" bIns="0"/>
          <a:lstStyle/>
          <a:p>
            <a:pPr>
              <a:buNone/>
              <a:tabLst>
                <a:tab pos="2511425" algn="l"/>
              </a:tabLst>
            </a:pPr>
            <a:r>
              <a:rPr lang="en-US" dirty="0" smtClean="0"/>
              <a:t>&lt;</a:t>
            </a:r>
            <a:r>
              <a:rPr lang="en-US" dirty="0" err="1" smtClean="0"/>
              <a:t>RadioButton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="@+id/</a:t>
            </a:r>
            <a:r>
              <a:rPr lang="en-US" dirty="0" smtClean="0"/>
              <a:t>radioButton2”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="RadioButton2"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android:textColor</a:t>
            </a:r>
            <a:r>
              <a:rPr lang="en-US" dirty="0" smtClean="0"/>
              <a:t>=”#FFFF00” /&gt;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a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2511425" algn="l"/>
              </a:tabLst>
            </a:pPr>
            <a:r>
              <a:rPr lang="en-US" dirty="0" smtClean="0"/>
              <a:t>&lt;</a:t>
            </a:r>
            <a:r>
              <a:rPr lang="en-US" dirty="0" err="1" smtClean="0"/>
              <a:t>RadioButton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="@+id/radioButton2"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="RadioButton4"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style</a:t>
            </a:r>
            <a:r>
              <a:rPr lang="en-US" dirty="0" smtClean="0"/>
              <a:t>="@style/</a:t>
            </a:r>
            <a:r>
              <a:rPr lang="en-US" dirty="0" err="1" smtClean="0"/>
              <a:t>RadioStyle</a:t>
            </a:r>
            <a:r>
              <a:rPr lang="en-US" dirty="0" smtClean="0"/>
              <a:t>" /&gt;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“@style/</a:t>
            </a:r>
            <a:r>
              <a:rPr lang="en-US" dirty="0" err="1" smtClean="0"/>
              <a:t>R</a:t>
            </a:r>
            <a:r>
              <a:rPr lang="en-US" dirty="0" err="1" smtClean="0"/>
              <a:t>adioStyle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 lIns="0" tIns="0" rIns="0" bIns="0">
            <a:noAutofit/>
          </a:bodyPr>
          <a:lstStyle/>
          <a:p>
            <a:r>
              <a:rPr lang="en-US" dirty="0" smtClean="0"/>
              <a:t>XML file in res/values folder</a:t>
            </a:r>
          </a:p>
          <a:p>
            <a:r>
              <a:rPr lang="en-US" dirty="0" smtClean="0"/>
              <a:t>Name doesn’t matter (ex: </a:t>
            </a:r>
            <a:r>
              <a:rPr lang="en-US" dirty="0" err="1" smtClean="0"/>
              <a:t>styles.xml</a:t>
            </a:r>
            <a:r>
              <a:rPr lang="en-US" dirty="0" smtClean="0"/>
              <a:t>)</a:t>
            </a:r>
          </a:p>
          <a:p>
            <a:pPr marL="90488" indent="-90488">
              <a:buNone/>
              <a:tabLst>
                <a:tab pos="285750" algn="l"/>
                <a:tab pos="628650" algn="l"/>
              </a:tabLst>
            </a:pPr>
            <a:endParaRPr lang="en-US" sz="2400" dirty="0" smtClean="0"/>
          </a:p>
          <a:p>
            <a:pPr marL="90488" indent="-90488">
              <a:buNone/>
              <a:tabLst>
                <a:tab pos="285750" algn="l"/>
                <a:tab pos="628650" algn="l"/>
              </a:tabLst>
            </a:pPr>
            <a:r>
              <a:rPr lang="en-US" sz="2400" dirty="0" smtClean="0"/>
              <a:t>&lt;</a:t>
            </a:r>
            <a:r>
              <a:rPr lang="en-US" sz="2400" dirty="0" smtClean="0"/>
              <a:t>?xml version="1.0" encoding="utf-8"?</a:t>
            </a:r>
            <a:r>
              <a:rPr lang="en-US" sz="2400" dirty="0" smtClean="0"/>
              <a:t>&gt;</a:t>
            </a:r>
          </a:p>
          <a:p>
            <a:pPr marL="90488" indent="-90488">
              <a:buNone/>
              <a:tabLst>
                <a:tab pos="400050" algn="l"/>
              </a:tabLst>
            </a:pPr>
            <a:r>
              <a:rPr lang="en-US" sz="2400" dirty="0" smtClean="0"/>
              <a:t>&lt;</a:t>
            </a:r>
            <a:r>
              <a:rPr lang="en-US" sz="2400" dirty="0" smtClean="0"/>
              <a:t>resources&gt;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 smtClean="0"/>
              <a:t>style name="</a:t>
            </a:r>
            <a:r>
              <a:rPr lang="en-US" sz="2400" dirty="0" err="1" smtClean="0"/>
              <a:t>RadioStyle</a:t>
            </a:r>
            <a:r>
              <a:rPr lang="en-US" sz="2400" dirty="0" smtClean="0"/>
              <a:t>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&lt;</a:t>
            </a:r>
            <a:r>
              <a:rPr lang="en-US" sz="2400" dirty="0" smtClean="0"/>
              <a:t>item name="</a:t>
            </a:r>
            <a:r>
              <a:rPr lang="en-US" sz="2400" dirty="0" err="1" smtClean="0"/>
              <a:t>android:layout_width</a:t>
            </a:r>
            <a:r>
              <a:rPr lang="en-US" sz="2400" dirty="0" smtClean="0"/>
              <a:t>"&gt;</a:t>
            </a:r>
            <a:r>
              <a:rPr lang="en-US" sz="2400" dirty="0" err="1" smtClean="0"/>
              <a:t>wrap_content</a:t>
            </a:r>
            <a:r>
              <a:rPr lang="en-US" sz="2400" dirty="0" smtClean="0"/>
              <a:t>&lt;/item&gt;</a:t>
            </a:r>
            <a:br>
              <a:rPr lang="en-US" sz="2400" dirty="0" smtClean="0"/>
            </a:br>
            <a:r>
              <a:rPr lang="en-US" sz="2400" dirty="0" smtClean="0"/>
              <a:t>		&lt;item name="</a:t>
            </a:r>
            <a:r>
              <a:rPr lang="en-US" sz="2400" dirty="0" err="1" smtClean="0"/>
              <a:t>android:layout_height</a:t>
            </a:r>
            <a:r>
              <a:rPr lang="en-US" sz="2400" dirty="0" smtClean="0"/>
              <a:t>"&gt;</a:t>
            </a:r>
            <a:r>
              <a:rPr lang="en-US" sz="2400" dirty="0" err="1" smtClean="0"/>
              <a:t>wrap_content</a:t>
            </a:r>
            <a:r>
              <a:rPr lang="en-US" sz="2400" dirty="0" smtClean="0"/>
              <a:t>&lt;/item&gt;</a:t>
            </a:r>
            <a:br>
              <a:rPr lang="en-US" sz="2400" dirty="0" smtClean="0"/>
            </a:br>
            <a:r>
              <a:rPr lang="en-US" sz="2400" dirty="0" smtClean="0"/>
              <a:t>		&lt;item name="</a:t>
            </a:r>
            <a:r>
              <a:rPr lang="en-US" sz="2400" dirty="0" err="1" smtClean="0"/>
              <a:t>android:textColor</a:t>
            </a:r>
            <a:r>
              <a:rPr lang="en-US" sz="2400" dirty="0" smtClean="0"/>
              <a:t>"&gt;#FFFF00&lt;/item&gt;</a:t>
            </a:r>
            <a:br>
              <a:rPr lang="en-US" sz="2400" dirty="0" smtClean="0"/>
            </a:br>
            <a:r>
              <a:rPr lang="en-US" sz="2400" dirty="0" smtClean="0"/>
              <a:t>	&lt;/style&gt;</a:t>
            </a:r>
            <a:br>
              <a:rPr lang="en-US" sz="2400" dirty="0" smtClean="0"/>
            </a:br>
            <a:r>
              <a:rPr lang="en-US" sz="2400" dirty="0" smtClean="0"/>
              <a:t>&lt;/resources&gt;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show styles examples)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styles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Styles apply to individual elements</a:t>
            </a:r>
          </a:p>
          <a:p>
            <a:pPr lvl="1"/>
            <a:r>
              <a:rPr lang="en-US" dirty="0" smtClean="0"/>
              <a:t>Themes apply to a whole activity or application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655763" algn="l"/>
              </a:tabLst>
            </a:pPr>
            <a:r>
              <a:rPr lang="en-US" dirty="0" smtClean="0"/>
              <a:t>Add attributes to </a:t>
            </a:r>
            <a:r>
              <a:rPr lang="en-US" dirty="0" err="1" smtClean="0"/>
              <a:t>styles.xml</a:t>
            </a:r>
            <a:r>
              <a:rPr lang="en-US" dirty="0" smtClean="0"/>
              <a:t> between &lt;style&gt; &lt;/style&gt; tags, just like a style</a:t>
            </a:r>
          </a:p>
          <a:p>
            <a:pPr>
              <a:tabLst>
                <a:tab pos="1655763" algn="l"/>
              </a:tabLst>
            </a:pPr>
            <a:r>
              <a:rPr lang="en-US" dirty="0" smtClean="0"/>
              <a:t>Add to Android Manifest</a:t>
            </a:r>
          </a:p>
          <a:p>
            <a:pPr marL="61913" indent="-33338">
              <a:buNone/>
              <a:tabLst>
                <a:tab pos="1655763" algn="l"/>
              </a:tabLst>
            </a:pPr>
            <a:r>
              <a:rPr lang="en-US" dirty="0" smtClean="0"/>
              <a:t>&lt;</a:t>
            </a:r>
            <a:r>
              <a:rPr lang="en-US" dirty="0" smtClean="0"/>
              <a:t>activity	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".</a:t>
            </a:r>
            <a:r>
              <a:rPr lang="en-US" i="1" dirty="0" smtClean="0"/>
              <a:t>Themes1”</a:t>
            </a:r>
          </a:p>
          <a:p>
            <a:pPr marL="61913" indent="-33338">
              <a:buNone/>
              <a:tabLst>
                <a:tab pos="1655763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android:theme</a:t>
            </a:r>
            <a:r>
              <a:rPr lang="en-US" dirty="0" smtClean="0"/>
              <a:t>=</a:t>
            </a:r>
            <a:r>
              <a:rPr lang="en-US" i="1" dirty="0" smtClean="0"/>
              <a:t>"@style/</a:t>
            </a:r>
            <a:r>
              <a:rPr lang="en-US" i="1" dirty="0" err="1" smtClean="0"/>
              <a:t>SmallFont</a:t>
            </a:r>
            <a:r>
              <a:rPr lang="en-US" i="1" dirty="0" smtClean="0"/>
              <a:t>"/</a:t>
            </a:r>
            <a:r>
              <a:rPr lang="en-US" i="1" dirty="0" smtClean="0"/>
              <a:t>&gt;</a:t>
            </a:r>
          </a:p>
          <a:p>
            <a:pPr marL="61913" indent="-33338">
              <a:buNone/>
              <a:tabLst>
                <a:tab pos="1655763" algn="l"/>
              </a:tabLst>
            </a:pPr>
            <a:r>
              <a:rPr lang="en-US" i="1" dirty="0" smtClean="0"/>
              <a:t>---OR---</a:t>
            </a:r>
          </a:p>
          <a:p>
            <a:pPr marL="61913" indent="-33338">
              <a:buNone/>
              <a:tabLst>
                <a:tab pos="1655763" algn="l"/>
                <a:tab pos="2168525" algn="l"/>
              </a:tabLst>
            </a:pPr>
            <a:r>
              <a:rPr lang="en-US" dirty="0" smtClean="0"/>
              <a:t>&lt;</a:t>
            </a:r>
            <a:r>
              <a:rPr lang="en-US" dirty="0" smtClean="0"/>
              <a:t>application</a:t>
            </a:r>
            <a:r>
              <a:rPr lang="en-US" dirty="0" smtClean="0"/>
              <a:t>	</a:t>
            </a:r>
            <a:r>
              <a:rPr lang="en-US" dirty="0" err="1" smtClean="0"/>
              <a:t>android:label</a:t>
            </a:r>
            <a:r>
              <a:rPr lang="en-US" dirty="0" smtClean="0"/>
              <a:t>=</a:t>
            </a:r>
            <a:r>
              <a:rPr lang="en-US" i="1" dirty="0" smtClean="0"/>
              <a:t>“@</a:t>
            </a:r>
            <a:r>
              <a:rPr lang="en-US" i="1" dirty="0" smtClean="0"/>
              <a:t>string/</a:t>
            </a:r>
            <a:r>
              <a:rPr lang="en-US" i="1" dirty="0" err="1" smtClean="0"/>
              <a:t>app_name</a:t>
            </a:r>
            <a:r>
              <a:rPr lang="en-US" i="1" dirty="0" smtClean="0"/>
              <a:t>”</a:t>
            </a:r>
          </a:p>
          <a:p>
            <a:pPr marL="61913" indent="-33338">
              <a:buNone/>
              <a:tabLst>
                <a:tab pos="21685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android:theme</a:t>
            </a:r>
            <a:r>
              <a:rPr lang="en-US" dirty="0" smtClean="0"/>
              <a:t>=“</a:t>
            </a:r>
            <a:r>
              <a:rPr lang="en-US" i="1" dirty="0" smtClean="0"/>
              <a:t>@style/</a:t>
            </a:r>
            <a:r>
              <a:rPr lang="en-US" i="1" dirty="0" err="1" smtClean="0"/>
              <a:t>SmallFont</a:t>
            </a:r>
            <a:r>
              <a:rPr lang="en-US" dirty="0" smtClean="0"/>
              <a:t>”&gt;</a:t>
            </a:r>
          </a:p>
          <a:p>
            <a:pPr marL="61913" indent="-33338">
              <a:buNone/>
              <a:tabLst>
                <a:tab pos="2168525" algn="l"/>
              </a:tabLst>
            </a:pPr>
            <a:r>
              <a:rPr lang="en-US" dirty="0" smtClean="0"/>
              <a:t>&lt;/application&gt;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(show themes examples)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171</TotalTime>
  <Words>395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Styles and Themes</vt:lpstr>
      <vt:lpstr>Why Styles and Themes?</vt:lpstr>
      <vt:lpstr>Without a Style</vt:lpstr>
      <vt:lpstr>With a Style</vt:lpstr>
      <vt:lpstr>What is “@style/RadioStyle”?</vt:lpstr>
      <vt:lpstr>(show styles examples)</vt:lpstr>
      <vt:lpstr>Themes</vt:lpstr>
      <vt:lpstr>Themes How-To</vt:lpstr>
      <vt:lpstr>(show themes examples)</vt:lpstr>
      <vt:lpstr>Inheritance</vt:lpstr>
      <vt:lpstr>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 and Themes</dc:title>
  <dc:creator>John Miller</dc:creator>
  <cp:lastModifiedBy>John Miller</cp:lastModifiedBy>
  <cp:revision>6</cp:revision>
  <dcterms:created xsi:type="dcterms:W3CDTF">2011-11-23T17:32:58Z</dcterms:created>
  <dcterms:modified xsi:type="dcterms:W3CDTF">2011-11-23T20:24:36Z</dcterms:modified>
</cp:coreProperties>
</file>