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2" r:id="rId9"/>
    <p:sldId id="261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CFC9-7CC9-473D-B028-1C5013E8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EEEB7-780A-4002-9132-BAA31559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8223-8C75-4F76-989C-AF7C1566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A30A-34F6-4903-859D-8DEE53C6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CFEE-0929-4854-B880-E9D380A8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1E68-5A7C-4EBD-B7E9-9D253D0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00D8-8185-4DFA-9890-D7684D42C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599B-8E33-4054-8B43-17F27E68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5D87-B8B7-4BB4-9597-B87E6BD9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4775-7F3B-4255-AA5A-B84B9679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D6CD9-62FC-404A-A363-32EE2C6FA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D737A-DD87-43CF-8D39-1F7321C2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1131-4E25-4976-AB4A-94763BC8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C3B2D-FD0F-4CA7-952F-6357C886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363C-E26C-4BD1-BF26-59E2E43E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A6E0-7F39-4D10-AC7E-28D8A6A9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9183-C2D7-4ACA-A3B5-8A151062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3AAB-E6AE-4A4B-B30F-E70B1762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7632A-4417-428F-B235-B2062E3E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7CA4-859F-4DF7-BDD9-BBC657C0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8174-3B5C-42DC-A019-E180F847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F6329-2812-494F-BB5C-365BDA6D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3A118-D80E-4B78-9D0C-A8D68250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62FC-22A3-492E-B8EE-0548D736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E497-7CF3-4D53-A2F2-7FF75E6F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FAE2-BA78-425F-BC41-159D8DF7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660F-010E-460A-BFCE-03A8F9275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912F5-DB4F-4B30-8807-B563FAAA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73FBD-B7EB-4ED4-ACA3-47E53E3A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81C6D-4F52-4202-85AF-AB689DF0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F9729-707B-43E0-95E9-90D53A4F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4ECD-76E0-4C96-9360-E65FDC6B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4FDB9-3CF4-459C-AA0F-06AF6D941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B052B-4BD3-4AD8-8D33-80F494EB4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31A35-824E-4B8B-AB24-F8EBF95D3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1C320-7166-4BFA-9B03-C37BDA701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D1B3D-8B33-4E29-832C-1A7FA745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5C608-20B1-4221-B128-4F5FBF60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7BAEF-66A3-40BA-8F76-D48B519A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4A08-EDDA-4B54-8688-9C7277B6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50CF1-74B5-4BD6-A32A-03206467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D18CE-8C85-42C4-AEA8-963387D3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76520-25E3-4D19-ADE2-7545A3F2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95E95-A8B2-426E-8BAE-D5EE3082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F667-1465-40B9-9853-6C1263DB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ED7E8-77B4-4683-BCD8-93544798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4577-AE49-48BF-BBDA-9C1A1376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5E33-1745-47D4-8A7F-A3CA5F5D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4887-7AD1-40AA-9BA3-6A41C0AD9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A73F-8736-429A-8C98-F363832E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3C68-1851-46EC-9A3E-45627359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6D2BF-E896-47DE-B819-E2835492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2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A71E-E419-45FA-A701-19272AFF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5FD03-787B-4354-B919-3A24CD35D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90C39-026D-43FB-B5B3-774F902A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9EF98-FA59-4F1B-BB6C-00641E52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17F8-236A-40F2-A00A-2A206AC3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AD894-66C8-4C9D-9121-6D9B0EF5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E4334-20E9-483B-9811-28F6FF85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B454-B0A5-43DF-8112-9D342B4E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BB226-3568-499A-B324-37B63127E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90C0-4751-465F-97C5-8E22D1CDBED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866C-7035-4D4A-924F-2B271CFE9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0031-4235-4D26-B771-40C3BBD4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702B-0B22-41AA-8E75-1CD7515C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65E3-30A1-40C2-A21A-EB18AC595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Microflow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14578-CEA3-4970-A07B-DEFB52A1C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5BFA-3784-4DF8-A7A5-AC423094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B082E-9EB0-4ABF-82A3-B1F1F890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75" y="1690688"/>
            <a:ext cx="8979000" cy="2442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CD756-52C7-4CF8-8D4F-0CC23CBFB635}"/>
              </a:ext>
            </a:extLst>
          </p:cNvPr>
          <p:cNvSpPr txBox="1"/>
          <p:nvPr/>
        </p:nvSpPr>
        <p:spPr>
          <a:xfrm>
            <a:off x="755780" y="4917233"/>
            <a:ext cx="948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Microflow errors are shown in the Console.  Double-click the error to get more information about it.</a:t>
            </a:r>
          </a:p>
        </p:txBody>
      </p:sp>
    </p:spTree>
    <p:extLst>
      <p:ext uri="{BB962C8B-B14F-4D97-AF65-F5344CB8AC3E}">
        <p14:creationId xmlns:p14="http://schemas.microsoft.com/office/powerpoint/2010/main" val="371423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C916-64EB-404F-9B7B-7DC6A1A1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4DF3E-BD69-4E81-B500-97A241AA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66" y="1487407"/>
            <a:ext cx="4077269" cy="4067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16EF6-CDA3-4D1D-8B3E-6BD5B8A69BB3}"/>
              </a:ext>
            </a:extLst>
          </p:cNvPr>
          <p:cNvSpPr txBox="1"/>
          <p:nvPr/>
        </p:nvSpPr>
        <p:spPr>
          <a:xfrm>
            <a:off x="838200" y="2118049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add or delete a breakpoint on an activity by</a:t>
            </a:r>
            <a:br>
              <a:rPr lang="en-US" dirty="0"/>
            </a:br>
            <a:r>
              <a:rPr lang="en-US" dirty="0"/>
              <a:t>right-clicking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A452D-A2C9-47C5-8285-0CB8CD162A26}"/>
              </a:ext>
            </a:extLst>
          </p:cNvPr>
          <p:cNvSpPr txBox="1"/>
          <p:nvPr/>
        </p:nvSpPr>
        <p:spPr>
          <a:xfrm>
            <a:off x="942392" y="3872204"/>
            <a:ext cx="5319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execution of the microflow will pause at that point</a:t>
            </a:r>
            <a:br>
              <a:rPr lang="en-US" dirty="0"/>
            </a:br>
            <a:r>
              <a:rPr lang="en-US" dirty="0"/>
              <a:t>and allow you to examine variable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EE075-18E7-48DB-A578-F05F020B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93" y="4694768"/>
            <a:ext cx="203863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9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61DE-A9D0-480A-8656-114D5E45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F3F02-872D-4E5B-BB20-B4EF0E2A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7" y="2181051"/>
            <a:ext cx="4153480" cy="1247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58F59F-49CD-4851-833D-18557F50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25" y="3749377"/>
            <a:ext cx="6020640" cy="2419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157AC-2B2D-41CB-8E52-6782C6013019}"/>
              </a:ext>
            </a:extLst>
          </p:cNvPr>
          <p:cNvSpPr txBox="1"/>
          <p:nvPr/>
        </p:nvSpPr>
        <p:spPr>
          <a:xfrm>
            <a:off x="643812" y="1782147"/>
            <a:ext cx="50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step through the activities of the microflow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A570A-D7ED-4BF0-A40D-F676A2C26037}"/>
              </a:ext>
            </a:extLst>
          </p:cNvPr>
          <p:cNvSpPr txBox="1"/>
          <p:nvPr/>
        </p:nvSpPr>
        <p:spPr>
          <a:xfrm>
            <a:off x="5449077" y="3366049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examine the values of variables</a:t>
            </a:r>
          </a:p>
        </p:txBody>
      </p:sp>
    </p:spTree>
    <p:extLst>
      <p:ext uri="{BB962C8B-B14F-4D97-AF65-F5344CB8AC3E}">
        <p14:creationId xmlns:p14="http://schemas.microsoft.com/office/powerpoint/2010/main" val="27187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2EFF-4563-45A6-8E2F-768B1975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Microflows and Nanoflows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305F-A5F5-46D7-9E90-BE134AD7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Microflows are used to add logic to </a:t>
            </a:r>
            <a:r>
              <a:rPr lang="en-US" dirty="0" err="1"/>
              <a:t>Mendix</a:t>
            </a:r>
            <a:r>
              <a:rPr lang="en-US" dirty="0"/>
              <a:t> apps</a:t>
            </a:r>
          </a:p>
          <a:p>
            <a:r>
              <a:rPr lang="en-US" dirty="0"/>
              <a:t>Rather than writing code, you can create logic by constructing flow diagrams using BPMN</a:t>
            </a:r>
          </a:p>
          <a:p>
            <a:r>
              <a:rPr lang="en-US" dirty="0"/>
              <a:t>You can create complex logic that includes branching, loops, data retrieval and manipulation,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 nanoflow is similar to a microflow but cannot interact with the </a:t>
            </a:r>
            <a:r>
              <a:rPr lang="en-US" dirty="0" err="1"/>
              <a:t>databse</a:t>
            </a:r>
            <a:endParaRPr lang="en-US" dirty="0"/>
          </a:p>
          <a:p>
            <a:r>
              <a:rPr lang="en-US" dirty="0"/>
              <a:t>The desktop modeler includes an integrated debugger for microflows</a:t>
            </a:r>
          </a:p>
        </p:txBody>
      </p:sp>
    </p:spTree>
    <p:extLst>
      <p:ext uri="{BB962C8B-B14F-4D97-AF65-F5344CB8AC3E}">
        <p14:creationId xmlns:p14="http://schemas.microsoft.com/office/powerpoint/2010/main" val="347922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3A2179-299B-49BE-8673-5891A98F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20" y="1853957"/>
            <a:ext cx="8106906" cy="3267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8673D-882D-4BB4-8468-8E52E9B35288}"/>
              </a:ext>
            </a:extLst>
          </p:cNvPr>
          <p:cNvSpPr txBox="1"/>
          <p:nvPr/>
        </p:nvSpPr>
        <p:spPr>
          <a:xfrm>
            <a:off x="1380931" y="597159"/>
            <a:ext cx="10324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application allows the user to schedule a training event.  The course has a predetermined</a:t>
            </a:r>
            <a:br>
              <a:rPr lang="en-US" dirty="0"/>
            </a:br>
            <a:r>
              <a:rPr lang="en-US" dirty="0"/>
              <a:t>length so when the user enters the start date, the end date can be automatically calculated.  The date picker</a:t>
            </a:r>
            <a:br>
              <a:rPr lang="en-US" dirty="0"/>
            </a:br>
            <a:r>
              <a:rPr lang="en-US" dirty="0"/>
              <a:t>for start date has a change event which triggers the microflow.</a:t>
            </a:r>
          </a:p>
        </p:txBody>
      </p:sp>
    </p:spTree>
    <p:extLst>
      <p:ext uri="{BB962C8B-B14F-4D97-AF65-F5344CB8AC3E}">
        <p14:creationId xmlns:p14="http://schemas.microsoft.com/office/powerpoint/2010/main" val="113631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5CE66D-0B94-4BB2-9A81-0A381112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C6C7A-9986-453B-8019-11ECC284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088" y="860857"/>
            <a:ext cx="5563376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2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5584-5DC0-45C9-9628-A24176EB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9C0B-22EA-4CF9-AA74-B94AA80B4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enter: when the user enters (clicks on) the input widget</a:t>
            </a:r>
          </a:p>
          <a:p>
            <a:r>
              <a:rPr lang="en-US" dirty="0"/>
              <a:t>On change: when the user leaves the input widget after making a change</a:t>
            </a:r>
          </a:p>
          <a:p>
            <a:r>
              <a:rPr lang="en-US" dirty="0"/>
              <a:t>On leave: when the user leaves (closes) the input widget (no matter whether they changed the value of the widget or not)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91851-A5AD-4837-BBC4-69763C6A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43" y="4235514"/>
            <a:ext cx="6152557" cy="22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0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D37C-3619-4750-8B99-F65C6F37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Events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A14E6-AE76-4B88-8752-048DFB85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458" y="1027906"/>
            <a:ext cx="6095342" cy="5225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12068-5464-4A2D-856E-D851352FD8C5}"/>
              </a:ext>
            </a:extLst>
          </p:cNvPr>
          <p:cNvSpPr txBox="1"/>
          <p:nvPr/>
        </p:nvSpPr>
        <p:spPr>
          <a:xfrm>
            <a:off x="545284" y="2466363"/>
            <a:ext cx="4534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events are attached to entities in the</a:t>
            </a:r>
            <a:br>
              <a:rPr lang="en-US" dirty="0"/>
            </a:br>
            <a:r>
              <a:rPr lang="en-US" dirty="0"/>
              <a:t>domain model.  The microflow runs either</a:t>
            </a:r>
            <a:br>
              <a:rPr lang="en-US" dirty="0"/>
            </a:br>
            <a:r>
              <a:rPr lang="en-US" dirty="0"/>
              <a:t>before or after a record is created, committed,</a:t>
            </a:r>
            <a:br>
              <a:rPr lang="en-US" dirty="0"/>
            </a:br>
            <a:r>
              <a:rPr lang="en-US" dirty="0"/>
              <a:t>deleted or rolled back</a:t>
            </a:r>
          </a:p>
        </p:txBody>
      </p:sp>
    </p:spTree>
    <p:extLst>
      <p:ext uri="{BB962C8B-B14F-4D97-AF65-F5344CB8AC3E}">
        <p14:creationId xmlns:p14="http://schemas.microsoft.com/office/powerpoint/2010/main" val="409437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789E-9E69-494A-BE43-7DEBC6C9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Microflow 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E28DC-B8F0-45D4-A39B-3A666F672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10" y="2508308"/>
            <a:ext cx="6367007" cy="700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89C8C-E98E-4ADF-B462-9390C8189E96}"/>
              </a:ext>
            </a:extLst>
          </p:cNvPr>
          <p:cNvSpPr txBox="1"/>
          <p:nvPr/>
        </p:nvSpPr>
        <p:spPr>
          <a:xfrm>
            <a:off x="1979802" y="395121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4382A7-C105-43A8-8751-D73F96ACC202}"/>
              </a:ext>
            </a:extLst>
          </p:cNvPr>
          <p:cNvCxnSpPr/>
          <p:nvPr/>
        </p:nvCxnSpPr>
        <p:spPr>
          <a:xfrm flipV="1">
            <a:off x="2583809" y="3208679"/>
            <a:ext cx="906011" cy="56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0BEC1E-9B51-4531-9D86-505332F270AE}"/>
              </a:ext>
            </a:extLst>
          </p:cNvPr>
          <p:cNvSpPr txBox="1"/>
          <p:nvPr/>
        </p:nvSpPr>
        <p:spPr>
          <a:xfrm>
            <a:off x="3976381" y="1733053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FAD2B-F881-44CA-A354-27F47DB488B6}"/>
              </a:ext>
            </a:extLst>
          </p:cNvPr>
          <p:cNvCxnSpPr/>
          <p:nvPr/>
        </p:nvCxnSpPr>
        <p:spPr>
          <a:xfrm>
            <a:off x="4563611" y="2147582"/>
            <a:ext cx="0" cy="36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E218CE-3837-4319-9BDF-6D8299B786EB}"/>
              </a:ext>
            </a:extLst>
          </p:cNvPr>
          <p:cNvSpPr txBox="1"/>
          <p:nvPr/>
        </p:nvSpPr>
        <p:spPr>
          <a:xfrm>
            <a:off x="578840" y="18959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341C14-77FB-4397-9EA8-EE7B84C8C431}"/>
              </a:ext>
            </a:extLst>
          </p:cNvPr>
          <p:cNvCxnSpPr/>
          <p:nvPr/>
        </p:nvCxnSpPr>
        <p:spPr>
          <a:xfrm>
            <a:off x="1023457" y="2416029"/>
            <a:ext cx="956345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7BB36-58BF-4AE0-9B5F-2A8C49F41ED6}"/>
              </a:ext>
            </a:extLst>
          </p:cNvPr>
          <p:cNvSpPr txBox="1"/>
          <p:nvPr/>
        </p:nvSpPr>
        <p:spPr>
          <a:xfrm>
            <a:off x="5972961" y="173305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1B0C33-E98B-4C5F-A7AE-229D0D455AE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838740" y="2102385"/>
            <a:ext cx="458188" cy="40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6AE742-A8F1-4477-A4E2-3C067E851864}"/>
              </a:ext>
            </a:extLst>
          </p:cNvPr>
          <p:cNvSpPr txBox="1"/>
          <p:nvPr/>
        </p:nvSpPr>
        <p:spPr>
          <a:xfrm>
            <a:off x="6890095" y="3841633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35F965-3D7E-4826-87C8-FD8BAE4EAC32}"/>
              </a:ext>
            </a:extLst>
          </p:cNvPr>
          <p:cNvCxnSpPr/>
          <p:nvPr/>
        </p:nvCxnSpPr>
        <p:spPr>
          <a:xfrm flipH="1" flipV="1">
            <a:off x="7038363" y="3208679"/>
            <a:ext cx="100668" cy="56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F44982-DE80-410F-B49A-9E40B7ED4A37}"/>
              </a:ext>
            </a:extLst>
          </p:cNvPr>
          <p:cNvSpPr txBox="1"/>
          <p:nvPr/>
        </p:nvSpPr>
        <p:spPr>
          <a:xfrm>
            <a:off x="3900619" y="4135881"/>
            <a:ext cx="11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F2973F-CF72-4370-ADFD-785A7497DE15}"/>
              </a:ext>
            </a:extLst>
          </p:cNvPr>
          <p:cNvCxnSpPr/>
          <p:nvPr/>
        </p:nvCxnSpPr>
        <p:spPr>
          <a:xfrm flipV="1">
            <a:off x="4706224" y="3208679"/>
            <a:ext cx="377504" cy="92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953AD-0C12-4C35-855E-0A1CFB4B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or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35420-F619-44DC-A74E-9C1D2BC7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80" y="2305972"/>
            <a:ext cx="5706271" cy="350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32D8D-AA4A-4DCC-B1F4-E288C96218BD}"/>
              </a:ext>
            </a:extLst>
          </p:cNvPr>
          <p:cNvSpPr txBox="1"/>
          <p:nvPr/>
        </p:nvSpPr>
        <p:spPr>
          <a:xfrm>
            <a:off x="541176" y="1623527"/>
            <a:ext cx="47091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contain values.  If you call a</a:t>
            </a:r>
            <a:br>
              <a:rPr lang="en-US" dirty="0"/>
            </a:br>
            <a:r>
              <a:rPr lang="en-US" dirty="0"/>
              <a:t>microflow from within a context that</a:t>
            </a:r>
            <a:br>
              <a:rPr lang="en-US" dirty="0"/>
            </a:br>
            <a:r>
              <a:rPr lang="en-US" dirty="0"/>
              <a:t>contains an object (database entity for example)</a:t>
            </a:r>
            <a:br>
              <a:rPr lang="en-US" dirty="0"/>
            </a:br>
            <a:r>
              <a:rPr lang="en-US" dirty="0"/>
              <a:t>the object is automatically passed in to the</a:t>
            </a:r>
            <a:br>
              <a:rPr lang="en-US" dirty="0"/>
            </a:br>
            <a:r>
              <a:rPr lang="en-US" dirty="0"/>
              <a:t>microflow.</a:t>
            </a:r>
          </a:p>
          <a:p>
            <a:endParaRPr lang="en-US" dirty="0"/>
          </a:p>
          <a:p>
            <a:r>
              <a:rPr lang="en-US" dirty="0"/>
              <a:t>The variable is available to every activity in</a:t>
            </a:r>
            <a:br>
              <a:rPr lang="en-US" dirty="0"/>
            </a:br>
            <a:r>
              <a:rPr lang="en-US" dirty="0"/>
              <a:t>the microflow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184B74-2595-4199-94C0-D7DA2DC6DB7E}"/>
              </a:ext>
            </a:extLst>
          </p:cNvPr>
          <p:cNvCxnSpPr>
            <a:cxnSpLocks/>
          </p:cNvCxnSpPr>
          <p:nvPr/>
        </p:nvCxnSpPr>
        <p:spPr>
          <a:xfrm>
            <a:off x="5458408" y="2332653"/>
            <a:ext cx="2162860" cy="75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39C083-C6ED-4B37-9C98-0F9633E10BD1}"/>
              </a:ext>
            </a:extLst>
          </p:cNvPr>
          <p:cNvSpPr txBox="1"/>
          <p:nvPr/>
        </p:nvSpPr>
        <p:spPr>
          <a:xfrm>
            <a:off x="7306811" y="1690688"/>
            <a:ext cx="464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select the variable, you will see the green</a:t>
            </a:r>
            <a:br>
              <a:rPr lang="en-US" dirty="0"/>
            </a:br>
            <a:r>
              <a:rPr lang="en-US" dirty="0"/>
              <a:t>Usage tag everywhere the variable is used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C9B11B-A40E-42D7-A2DD-0D97178C6110}"/>
              </a:ext>
            </a:extLst>
          </p:cNvPr>
          <p:cNvCxnSpPr>
            <a:cxnSpLocks/>
          </p:cNvCxnSpPr>
          <p:nvPr/>
        </p:nvCxnSpPr>
        <p:spPr>
          <a:xfrm flipV="1">
            <a:off x="8145710" y="5595252"/>
            <a:ext cx="0" cy="70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8EA0A31-9DE0-4D67-8371-C7C47559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55" y="4789529"/>
            <a:ext cx="5571445" cy="17896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78EB3B-CE34-4F10-AE02-F51693068D82}"/>
              </a:ext>
            </a:extLst>
          </p:cNvPr>
          <p:cNvSpPr txBox="1"/>
          <p:nvPr/>
        </p:nvSpPr>
        <p:spPr>
          <a:xfrm>
            <a:off x="7621268" y="6300132"/>
            <a:ext cx="3376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can also create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2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49B202-06EE-4036-89F8-E19529F6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PO Microflow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71D70-96F2-49CA-A073-CB9C5A0D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83" y="2629179"/>
            <a:ext cx="8396095" cy="1961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1FA40-1437-44EA-9863-4D1DC68BE8C6}"/>
              </a:ext>
            </a:extLst>
          </p:cNvPr>
          <p:cNvSpPr txBox="1"/>
          <p:nvPr/>
        </p:nvSpPr>
        <p:spPr>
          <a:xfrm>
            <a:off x="410547" y="4926563"/>
            <a:ext cx="4454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microflow must have one, and only one</a:t>
            </a:r>
            <a:br>
              <a:rPr lang="en-US" dirty="0"/>
            </a:br>
            <a:r>
              <a:rPr lang="en-US" dirty="0"/>
              <a:t>start event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DCA2AE-B5A9-4BB5-B5FF-B85752E65731}"/>
              </a:ext>
            </a:extLst>
          </p:cNvPr>
          <p:cNvCxnSpPr/>
          <p:nvPr/>
        </p:nvCxnSpPr>
        <p:spPr>
          <a:xfrm flipV="1">
            <a:off x="1371600" y="3741576"/>
            <a:ext cx="233265" cy="95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F4A8FD-874F-4FBE-AB87-CD7294DE424E}"/>
              </a:ext>
            </a:extLst>
          </p:cNvPr>
          <p:cNvSpPr txBox="1"/>
          <p:nvPr/>
        </p:nvSpPr>
        <p:spPr>
          <a:xfrm>
            <a:off x="2986480" y="2169667"/>
            <a:ext cx="340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provide the functionality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8D9FE-4878-4B36-A14E-80D1E68DE41C}"/>
              </a:ext>
            </a:extLst>
          </p:cNvPr>
          <p:cNvSpPr txBox="1"/>
          <p:nvPr/>
        </p:nvSpPr>
        <p:spPr>
          <a:xfrm>
            <a:off x="8299731" y="4693298"/>
            <a:ext cx="3481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microflow must have at least one</a:t>
            </a:r>
            <a:br>
              <a:rPr lang="en-US" dirty="0"/>
            </a:br>
            <a:r>
              <a:rPr lang="en-US" dirty="0"/>
              <a:t>end event but can contain multiple</a:t>
            </a:r>
            <a:br>
              <a:rPr lang="en-US" dirty="0"/>
            </a:br>
            <a:r>
              <a:rPr lang="en-US" dirty="0"/>
              <a:t>end events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EFE50-4A82-4154-8A66-F4326E9C392E}"/>
              </a:ext>
            </a:extLst>
          </p:cNvPr>
          <p:cNvCxnSpPr>
            <a:cxnSpLocks/>
          </p:cNvCxnSpPr>
          <p:nvPr/>
        </p:nvCxnSpPr>
        <p:spPr>
          <a:xfrm flipH="1" flipV="1">
            <a:off x="9269837" y="3833769"/>
            <a:ext cx="67110" cy="67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7A55A-0D23-483D-9DE6-3F03A451601A}"/>
              </a:ext>
            </a:extLst>
          </p:cNvPr>
          <p:cNvSpPr txBox="1"/>
          <p:nvPr/>
        </p:nvSpPr>
        <p:spPr>
          <a:xfrm>
            <a:off x="6516357" y="1301631"/>
            <a:ext cx="550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flows from the start event to one of the end events</a:t>
            </a:r>
          </a:p>
        </p:txBody>
      </p:sp>
    </p:spTree>
    <p:extLst>
      <p:ext uri="{BB962C8B-B14F-4D97-AF65-F5344CB8AC3E}">
        <p14:creationId xmlns:p14="http://schemas.microsoft.com/office/powerpoint/2010/main" val="385596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284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Microflow Basics</vt:lpstr>
      <vt:lpstr>Microflows and Nanoflows</vt:lpstr>
      <vt:lpstr>PowerPoint Presentation</vt:lpstr>
      <vt:lpstr>Button Events</vt:lpstr>
      <vt:lpstr>Widget Events</vt:lpstr>
      <vt:lpstr>Entity Events</vt:lpstr>
      <vt:lpstr>Microflow Objects</vt:lpstr>
      <vt:lpstr>Parameters or Variables</vt:lpstr>
      <vt:lpstr>Create PO Microflow</vt:lpstr>
      <vt:lpstr>Analyze Errors</vt:lpstr>
      <vt:lpstr>Debugging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Microflow Basics</dc:title>
  <dc:creator>Ross T Hightower</dc:creator>
  <cp:lastModifiedBy>Ross T Hightower</cp:lastModifiedBy>
  <cp:revision>7</cp:revision>
  <dcterms:created xsi:type="dcterms:W3CDTF">2018-10-10T14:08:21Z</dcterms:created>
  <dcterms:modified xsi:type="dcterms:W3CDTF">2018-10-10T15:41:00Z</dcterms:modified>
</cp:coreProperties>
</file>