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353" r:id="rId2"/>
    <p:sldId id="576" r:id="rId3"/>
    <p:sldId id="549" r:id="rId4"/>
    <p:sldId id="565" r:id="rId5"/>
    <p:sldId id="566" r:id="rId6"/>
    <p:sldId id="567" r:id="rId7"/>
    <p:sldId id="568" r:id="rId8"/>
    <p:sldId id="569" r:id="rId9"/>
    <p:sldId id="570" r:id="rId10"/>
    <p:sldId id="578" r:id="rId11"/>
    <p:sldId id="579" r:id="rId12"/>
    <p:sldId id="571" r:id="rId13"/>
    <p:sldId id="572" r:id="rId14"/>
    <p:sldId id="573" r:id="rId15"/>
    <p:sldId id="574" r:id="rId16"/>
    <p:sldId id="575" r:id="rId17"/>
    <p:sldId id="577" r:id="rId18"/>
    <p:sldId id="548" r:id="rId19"/>
    <p:sldId id="265" r:id="rId20"/>
  </p:sldIdLst>
  <p:sldSz cx="12195175" cy="6859588"/>
  <p:notesSz cx="6797675" cy="9874250"/>
  <p:defaultTextStyle>
    <a:defPPr>
      <a:defRPr lang="de-DE"/>
    </a:defPPr>
    <a:lvl1pPr marL="0" algn="l" defTabSz="1087119" rtl="0" eaLnBrk="1" latinLnBrk="0" hangingPunct="1">
      <a:defRPr lang="de-DE" sz="2100" kern="1200">
        <a:solidFill>
          <a:schemeClr val="tx1"/>
        </a:solidFill>
        <a:latin typeface="Arial"/>
        <a:ea typeface="+mn-ea"/>
        <a:cs typeface="+mn-cs"/>
      </a:defRPr>
    </a:lvl1pPr>
    <a:lvl2pPr marL="543558" algn="l" defTabSz="1087119"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7119" algn="l" defTabSz="1087119"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0669" algn="l" defTabSz="1087119" rtl="0" eaLnBrk="1" latinLnBrk="0" hangingPunct="1">
      <a:buClr>
        <a:srgbClr val="666666"/>
      </a:buClr>
      <a:buSzPct val="80000"/>
      <a:buFont typeface="Arial"/>
      <a:buChar char=""/>
      <a:defRPr lang="de-DE" sz="1300" kern="1200">
        <a:solidFill>
          <a:schemeClr val="tx1"/>
        </a:solidFill>
        <a:latin typeface="Arial"/>
        <a:ea typeface="+mn-ea"/>
        <a:cs typeface="+mn-cs"/>
      </a:defRPr>
    </a:lvl4pPr>
    <a:lvl5pPr marL="2174211" algn="l" defTabSz="1087119"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17769" algn="l" defTabSz="1087119" rtl="0" eaLnBrk="1" latinLnBrk="0" hangingPunct="1">
      <a:defRPr sz="2100" kern="1200">
        <a:solidFill>
          <a:schemeClr val="tx1"/>
        </a:solidFill>
        <a:latin typeface="+mn-lt"/>
        <a:ea typeface="+mn-ea"/>
        <a:cs typeface="+mn-cs"/>
      </a:defRPr>
    </a:lvl6pPr>
    <a:lvl7pPr marL="3261319" algn="l" defTabSz="1087119" rtl="0" eaLnBrk="1" latinLnBrk="0" hangingPunct="1">
      <a:defRPr sz="2100" kern="1200">
        <a:solidFill>
          <a:schemeClr val="tx1"/>
        </a:solidFill>
        <a:latin typeface="+mn-lt"/>
        <a:ea typeface="+mn-ea"/>
        <a:cs typeface="+mn-cs"/>
      </a:defRPr>
    </a:lvl7pPr>
    <a:lvl8pPr marL="3804870" algn="l" defTabSz="1087119" rtl="0" eaLnBrk="1" latinLnBrk="0" hangingPunct="1">
      <a:defRPr sz="2100" kern="1200">
        <a:solidFill>
          <a:schemeClr val="tx1"/>
        </a:solidFill>
        <a:latin typeface="+mn-lt"/>
        <a:ea typeface="+mn-ea"/>
        <a:cs typeface="+mn-cs"/>
      </a:defRPr>
    </a:lvl8pPr>
    <a:lvl9pPr marL="4348426" algn="l" defTabSz="1087119"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6">
          <p15:clr>
            <a:srgbClr val="A4A3A4"/>
          </p15:clr>
        </p15:guide>
        <p15:guide id="3" orient="horz" pos="1066">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ring, Niklas" initials="He" lastIdx="34" clrIdx="0"/>
  <p:cmAuthor id="1" name="Zinovyeva, Julia" initials="ZJ"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F0AB00"/>
    <a:srgbClr val="F0AC00"/>
    <a:srgbClr val="81352D"/>
    <a:srgbClr val="4FB81C"/>
    <a:srgbClr val="CCCCCC"/>
    <a:srgbClr val="999999"/>
    <a:srgbClr val="003283"/>
    <a:srgbClr val="FF0000"/>
    <a:srgbClr val="2B3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6115" autoAdjust="0"/>
  </p:normalViewPr>
  <p:slideViewPr>
    <p:cSldViewPr snapToGrid="0" showGuides="1">
      <p:cViewPr varScale="1">
        <p:scale>
          <a:sx n="110" d="100"/>
          <a:sy n="110" d="100"/>
        </p:scale>
        <p:origin x="606" y="102"/>
      </p:cViewPr>
      <p:guideLst>
        <p:guide orient="horz" pos="4118"/>
        <p:guide orient="horz" pos="3836"/>
        <p:guide orient="horz" pos="1066"/>
        <p:guide orient="horz" pos="779"/>
        <p:guide pos="7478"/>
        <p:guide pos="205"/>
        <p:guide pos="3849"/>
        <p:guide pos="4708"/>
        <p:guide pos="4812"/>
        <p:guide pos="2865"/>
        <p:guide pos="2965"/>
      </p:guideLst>
    </p:cSldViewPr>
  </p:slideViewPr>
  <p:outlineViewPr>
    <p:cViewPr>
      <p:scale>
        <a:sx n="33" d="100"/>
        <a:sy n="33" d="100"/>
      </p:scale>
      <p:origin x="24"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2" d="100"/>
          <a:sy n="82" d="100"/>
        </p:scale>
        <p:origin x="-4002" y="-84"/>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7119" rtl="0" eaLnBrk="1" latinLnBrk="0" hangingPunct="1">
      <a:defRPr sz="1300" kern="1200">
        <a:solidFill>
          <a:schemeClr val="tx1"/>
        </a:solidFill>
        <a:latin typeface="+mn-lt"/>
        <a:ea typeface="+mn-ea"/>
        <a:cs typeface="+mn-cs"/>
      </a:defRPr>
    </a:lvl1pPr>
    <a:lvl2pPr marL="180699" indent="-180699" algn="l" defTabSz="1087119"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6637" indent="-175938" algn="l" defTabSz="1087119"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3787" indent="-158534" algn="l" defTabSz="1087119"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4211" algn="l" defTabSz="1087119" rtl="0" eaLnBrk="1" latinLnBrk="0" hangingPunct="1">
      <a:defRPr sz="1300" kern="1200">
        <a:solidFill>
          <a:schemeClr val="tx1"/>
        </a:solidFill>
        <a:latin typeface="+mn-lt"/>
        <a:ea typeface="+mn-ea"/>
        <a:cs typeface="+mn-cs"/>
      </a:defRPr>
    </a:lvl5pPr>
    <a:lvl6pPr marL="2717769" algn="l" defTabSz="1087119" rtl="0" eaLnBrk="1" latinLnBrk="0" hangingPunct="1">
      <a:defRPr sz="1300" kern="1200">
        <a:solidFill>
          <a:schemeClr val="tx1"/>
        </a:solidFill>
        <a:latin typeface="+mn-lt"/>
        <a:ea typeface="+mn-ea"/>
        <a:cs typeface="+mn-cs"/>
      </a:defRPr>
    </a:lvl6pPr>
    <a:lvl7pPr marL="3261319" algn="l" defTabSz="1087119" rtl="0" eaLnBrk="1" latinLnBrk="0" hangingPunct="1">
      <a:defRPr sz="1300" kern="1200">
        <a:solidFill>
          <a:schemeClr val="tx1"/>
        </a:solidFill>
        <a:latin typeface="+mn-lt"/>
        <a:ea typeface="+mn-ea"/>
        <a:cs typeface="+mn-cs"/>
      </a:defRPr>
    </a:lvl7pPr>
    <a:lvl8pPr marL="3804870" algn="l" defTabSz="1087119" rtl="0" eaLnBrk="1" latinLnBrk="0" hangingPunct="1">
      <a:defRPr sz="1300" kern="1200">
        <a:solidFill>
          <a:schemeClr val="tx1"/>
        </a:solidFill>
        <a:latin typeface="+mn-lt"/>
        <a:ea typeface="+mn-ea"/>
        <a:cs typeface="+mn-cs"/>
      </a:defRPr>
    </a:lvl8pPr>
    <a:lvl9pPr marL="4348426" algn="l" defTabSz="1087119"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69050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8101537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1" y="0"/>
            <a:ext cx="11545200" cy="2143622"/>
          </a:xfrm>
          <a:prstGeom prst="rect">
            <a:avLst/>
          </a:prstGeom>
          <a:solidFill>
            <a:schemeClr val="bg1">
              <a:alpha val="75000"/>
            </a:schemeClr>
          </a:solidFill>
          <a:ln w="6350"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8"/>
            <a:ext cx="11257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Short Presentation Title</a:t>
            </a:r>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pic>
        <p:nvPicPr>
          <p:cNvPr id="13" name="Picture 3" descr="C:\Users\D059871\Pictures\SAP_UniversityAlliances\RGB\SAP_UniversityAlliances_scrn_R_pos_stac3.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6912" t="-13535" r="-6396" b="-12414"/>
          <a:stretch/>
        </p:blipFill>
        <p:spPr bwMode="auto">
          <a:xfrm>
            <a:off x="11117642" y="6083726"/>
            <a:ext cx="751560" cy="453600"/>
          </a:xfrm>
          <a:prstGeom prst="rect">
            <a:avLst/>
          </a:prstGeom>
          <a:solidFill>
            <a:srgbClr val="FFFFFF"/>
          </a:solid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1" y="1691078"/>
            <a:ext cx="11545200" cy="4392043"/>
          </a:xfrm>
        </p:spPr>
        <p:txBody>
          <a:bodyPr/>
          <a:lstStyle>
            <a:lvl1pPr marL="180000" indent="-180000">
              <a:buFont typeface="Wingdings" panose="05000000000000000000" pitchFamily="2" charset="2"/>
              <a:buChar char="§"/>
              <a:defRPr b="0">
                <a:latin typeface="BentonSans Regular" panose="02000503000000020004" pitchFamily="2" charset="0"/>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3pPr>
              <a:defRPr>
                <a:latin typeface="BentonSans Regular" panose="02000503000000020004" pitchFamily="2" charset="0"/>
              </a:defRPr>
            </a:lvl3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0"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
        <p:nvSpPr>
          <p:cNvPr id="5" name="Text Placeholder 3"/>
          <p:cNvSpPr>
            <a:spLocks noGrp="1"/>
          </p:cNvSpPr>
          <p:nvPr>
            <p:ph type="body" sz="quarter" idx="11" hasCustomPrompt="1"/>
          </p:nvPr>
        </p:nvSpPr>
        <p:spPr>
          <a:xfrm>
            <a:off x="6208016"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1" y="324075"/>
            <a:ext cx="11545200" cy="756175"/>
          </a:xfrm>
        </p:spPr>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1"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
        <p:nvSpPr>
          <p:cNvPr id="5" name="Text Placeholder 3"/>
          <p:cNvSpPr>
            <a:spLocks noGrp="1"/>
          </p:cNvSpPr>
          <p:nvPr>
            <p:ph type="body" sz="quarter" idx="11" hasCustomPrompt="1"/>
          </p:nvPr>
        </p:nvSpPr>
        <p:spPr>
          <a:xfrm>
            <a:off x="8133316"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
        <p:nvSpPr>
          <p:cNvPr id="7" name="Text Placeholder 3"/>
          <p:cNvSpPr>
            <a:spLocks noGrp="1"/>
          </p:cNvSpPr>
          <p:nvPr>
            <p:ph type="body" sz="quarter" idx="12" hasCustomPrompt="1"/>
          </p:nvPr>
        </p:nvSpPr>
        <p:spPr>
          <a:xfrm>
            <a:off x="4228658"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7639050" y="1691080"/>
            <a:ext cx="4232275" cy="4392042"/>
          </a:xfrm>
          <a:solidFill>
            <a:schemeClr val="bg1">
              <a:lumMod val="95000"/>
            </a:schemeClr>
          </a:solidFill>
        </p:spPr>
        <p:txBody>
          <a:bodyPr tIns="1540781" anchor="t" anchorCtr="0"/>
          <a:lstStyle>
            <a:lvl1pPr algn="ctr">
              <a:defRPr b="0"/>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2" y="1691080"/>
            <a:ext cx="7149949" cy="4392042"/>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Arial"/>
              </a:rPr>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6246116" y="1692393"/>
            <a:ext cx="5662800" cy="4393017"/>
          </a:xfrm>
          <a:solidFill>
            <a:schemeClr val="bg1">
              <a:lumMod val="95000"/>
            </a:schemeClr>
          </a:solidFill>
        </p:spPr>
        <p:txBody>
          <a:bodyPr vert="horz" lIns="0" tIns="1540781" rIns="0" bIns="0" rtlCol="0" anchor="t" anchorCtr="0">
            <a:noAutofit/>
          </a:bodyPr>
          <a:lstStyle>
            <a:lvl1pPr marL="0" indent="0" algn="ctr" defTabSz="1087119" rtl="0" eaLnBrk="1" latinLnBrk="0" hangingPunct="1">
              <a:spcBef>
                <a:spcPts val="1928"/>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33525"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Arial"/>
              </a:rPr>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4706969" y="1692393"/>
            <a:ext cx="7164387" cy="4393017"/>
          </a:xfrm>
          <a:solidFill>
            <a:schemeClr val="bg1">
              <a:lumMod val="95000"/>
            </a:schemeClr>
          </a:solidFill>
        </p:spPr>
        <p:txBody>
          <a:bodyPr vert="horz" lIns="0" tIns="1540781" rIns="0" bIns="0" rtlCol="0" anchor="t" anchorCtr="0">
            <a:noAutofit/>
          </a:bodyPr>
          <a:lstStyle>
            <a:lvl1pPr marL="0" indent="0" algn="ctr" defTabSz="1087119" rtl="0" eaLnBrk="1" latinLnBrk="0" hangingPunct="1">
              <a:spcBef>
                <a:spcPts val="1928"/>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3"/>
            <a:ext cx="4224188"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Arial"/>
              </a:rPr>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
        <p:nvSpPr>
          <p:cNvPr id="9" name="Picture Placeholder 4"/>
          <p:cNvSpPr>
            <a:spLocks noGrp="1"/>
          </p:cNvSpPr>
          <p:nvPr>
            <p:ph type="pic" sz="quarter" idx="15"/>
          </p:nvPr>
        </p:nvSpPr>
        <p:spPr bwMode="gray">
          <a:xfrm>
            <a:off x="324000" y="3574348"/>
            <a:ext cx="5662800" cy="2508803"/>
          </a:xfrm>
          <a:solidFill>
            <a:schemeClr val="bg1">
              <a:lumMod val="95000"/>
            </a:schemeClr>
          </a:solidFill>
        </p:spPr>
        <p:txBody>
          <a:bodyPr tIns="599193" anchor="t" anchorCtr="0"/>
          <a:lstStyle>
            <a:lvl1pPr algn="ctr">
              <a:defRPr b="0"/>
            </a:lvl1pPr>
          </a:lstStyle>
          <a:p>
            <a:r>
              <a:rPr lang="en-US"/>
              <a:t>Click icon to add picture</a:t>
            </a:r>
            <a:endParaRPr lang="en-US" dirty="0"/>
          </a:p>
        </p:txBody>
      </p:sp>
      <p:sp>
        <p:nvSpPr>
          <p:cNvPr id="11" name="Picture Placeholder 4"/>
          <p:cNvSpPr>
            <a:spLocks noGrp="1"/>
          </p:cNvSpPr>
          <p:nvPr>
            <p:ph type="pic" sz="quarter" idx="16"/>
          </p:nvPr>
        </p:nvSpPr>
        <p:spPr bwMode="gray">
          <a:xfrm>
            <a:off x="6208016" y="3574348"/>
            <a:ext cx="5662800" cy="2508803"/>
          </a:xfrm>
          <a:solidFill>
            <a:schemeClr val="bg1">
              <a:lumMod val="95000"/>
            </a:schemeClr>
          </a:solidFill>
        </p:spPr>
        <p:txBody>
          <a:bodyPr tIns="599193" anchor="t" anchorCtr="0"/>
          <a:lstStyle>
            <a:lvl1pPr algn="ctr">
              <a:defRPr b="0"/>
            </a:lvl1pPr>
          </a:lstStyle>
          <a:p>
            <a:r>
              <a:rPr lang="en-US"/>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7" name="Content Placeholder 2"/>
          <p:cNvSpPr>
            <a:spLocks noGrp="1"/>
          </p:cNvSpPr>
          <p:nvPr>
            <p:ph idx="1" hasCustomPrompt="1"/>
          </p:nvPr>
        </p:nvSpPr>
        <p:spPr>
          <a:xfrm>
            <a:off x="324001" y="1692390"/>
            <a:ext cx="11545200" cy="4393017"/>
          </a:xfrm>
        </p:spPr>
        <p:txBody>
          <a:bodyPr tIns="0"/>
          <a:lstStyle>
            <a:lvl1pPr algn="l">
              <a:defRPr b="0"/>
            </a:lvl1pPr>
          </a:lstStyle>
          <a:p>
            <a:pPr lvl="0"/>
            <a:r>
              <a:rPr lang="en-US" dirty="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BentonSans Regular" panose="02000503000000020004" pitchFamily="2" charset="0"/>
              </a:defRPr>
            </a:lvl1pPr>
          </a:lstStyle>
          <a:p>
            <a:r>
              <a:rPr lang="en-US" dirty="0"/>
              <a:t>Discussion panel</a:t>
            </a:r>
          </a:p>
        </p:txBody>
      </p:sp>
      <p:sp>
        <p:nvSpPr>
          <p:cNvPr id="5" name="Text Placeholder 4"/>
          <p:cNvSpPr>
            <a:spLocks noGrp="1"/>
          </p:cNvSpPr>
          <p:nvPr>
            <p:ph type="body" sz="quarter" idx="10" hasCustomPrompt="1"/>
          </p:nvPr>
        </p:nvSpPr>
        <p:spPr>
          <a:xfrm>
            <a:off x="324001" y="1692394"/>
            <a:ext cx="11545200" cy="3385542"/>
          </a:xfrm>
        </p:spPr>
        <p:txBody>
          <a:bodyPr>
            <a:spAutoFit/>
          </a:bodyPr>
          <a:lstStyle>
            <a:lvl1pPr>
              <a:spcBef>
                <a:spcPts val="2400"/>
              </a:spcBef>
              <a:defRPr>
                <a:latin typeface="BentonSans Regular" panose="02000503000000020004" pitchFamily="2" charset="0"/>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27086" y="6637720"/>
            <a:ext cx="141064" cy="138499"/>
          </a:xfrm>
          <a:prstGeom prst="rect">
            <a:avLst/>
          </a:prstGeom>
          <a:noFill/>
        </p:spPr>
        <p:txBody>
          <a:bodyPr wrap="none" lIns="0" tIns="0" rIns="0" bIns="0" rtlCol="0">
            <a:spAutoFit/>
          </a:bodyPr>
          <a:lstStyle/>
          <a:p>
            <a:pPr marL="111341" indent="-111341" algn="r">
              <a:buClr>
                <a:schemeClr val="accent2"/>
              </a:buClr>
              <a:buFont typeface="Arial" pitchFamily="34" charset="0"/>
              <a:buNone/>
            </a:pPr>
            <a:fld id="{0BDC132A-5C91-4078-9777-31DA19A62E0A}" type="slidenum">
              <a:rPr lang="en-US" sz="900" baseline="0" noProof="0" smtClean="0">
                <a:solidFill>
                  <a:schemeClr val="tx1"/>
                </a:solidFill>
              </a:rPr>
              <a:pPr marL="111341" indent="-111341" algn="r">
                <a:buClr>
                  <a:schemeClr val="accent2"/>
                </a:buClr>
                <a:buFont typeface="Arial" pitchFamily="34" charset="0"/>
                <a:buNone/>
              </a:pPr>
              <a:t>‹#›</a:t>
            </a:fld>
            <a:endParaRPr lang="en-US" sz="900" noProof="0" dirty="0">
              <a:solidFill>
                <a:schemeClr val="tx1"/>
              </a:solidFill>
            </a:endParaRPr>
          </a:p>
        </p:txBody>
      </p:sp>
      <p:sp>
        <p:nvSpPr>
          <p:cNvPr id="4" name="TextBox 3"/>
          <p:cNvSpPr txBox="1"/>
          <p:nvPr userDrawn="1"/>
        </p:nvSpPr>
        <p:spPr bwMode="black">
          <a:xfrm>
            <a:off x="324002" y="6622345"/>
            <a:ext cx="3314369" cy="138499"/>
          </a:xfrm>
          <a:prstGeom prst="rect">
            <a:avLst/>
          </a:prstGeom>
          <a:noFill/>
        </p:spPr>
        <p:txBody>
          <a:bodyPr wrap="none" lIns="0" tIns="0" rIns="0" bIns="0" rtlCol="0">
            <a:spAutoFit/>
          </a:bodyPr>
          <a:lstStyle/>
          <a:p>
            <a:pPr marL="133015" indent="-133015" algn="l">
              <a:buClr>
                <a:schemeClr val="tx1"/>
              </a:buClr>
              <a:buFont typeface="Arial" pitchFamily="34" charset="0"/>
              <a:buChar char="©"/>
              <a:tabLst/>
            </a:pPr>
            <a:r>
              <a:rPr lang="en-US" sz="900" noProof="0" dirty="0">
                <a:solidFill>
                  <a:schemeClr val="tx1"/>
                </a:solidFill>
              </a:rPr>
              <a:t>2015 SAP SE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1" y="0"/>
            <a:ext cx="11545200" cy="2143622"/>
          </a:xfrm>
          <a:prstGeom prst="rect">
            <a:avLst/>
          </a:prstGeom>
          <a:solidFill>
            <a:schemeClr val="bg1">
              <a:alpha val="75000"/>
            </a:schemeClr>
          </a:solidFill>
          <a:ln w="6350"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sp>
        <p:nvSpPr>
          <p:cNvPr id="9" name="Title 1"/>
          <p:cNvSpPr>
            <a:spLocks noGrp="1"/>
          </p:cNvSpPr>
          <p:nvPr>
            <p:ph type="ctrTitle" hasCustomPrompt="1"/>
          </p:nvPr>
        </p:nvSpPr>
        <p:spPr bwMode="gray">
          <a:xfrm>
            <a:off x="467999" y="324105"/>
            <a:ext cx="11257200" cy="1107997"/>
          </a:xfrm>
        </p:spPr>
        <p:txBody>
          <a:bodyPr anchor="t" anchorCtr="0">
            <a:noAutofit/>
          </a:bodyPr>
          <a:lstStyle>
            <a:lvl1pPr>
              <a:defRPr sz="3600">
                <a:solidFill>
                  <a:sysClr val="windowText" lastClr="000000"/>
                </a:solidFill>
                <a:latin typeface="BentonSans Bold" panose="02000803000000020004" pitchFamily="2" charset="0"/>
              </a:defRPr>
            </a:lvl1pPr>
          </a:lstStyle>
          <a:p>
            <a:r>
              <a:rPr lang="en-US" sz="3600" dirty="0"/>
              <a:t>Alternate Presentation Title</a:t>
            </a:r>
            <a:br>
              <a:rPr lang="en-US" sz="3600" dirty="0"/>
            </a:br>
            <a:r>
              <a:rPr lang="en-US" sz="3600" dirty="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7119" rtl="0" eaLnBrk="1" latinLnBrk="0" hangingPunct="1">
              <a:spcBef>
                <a:spcPct val="0"/>
              </a:spcBef>
              <a:buNone/>
            </a:pPr>
            <a:r>
              <a:rPr lang="en-US" sz="2900" b="1" kern="1200" noProof="0" dirty="0">
                <a:solidFill>
                  <a:schemeClr val="accent2"/>
                </a:solidFill>
                <a:latin typeface="BentonSans Regular" panose="02000503000000020004" pitchFamily="2" charset="0"/>
                <a:ea typeface="+mj-ea"/>
                <a:cs typeface="+mj-cs"/>
              </a:rPr>
              <a:t>© 2015 SAP SE or an SAP affiliate company.</a:t>
            </a:r>
            <a:r>
              <a:rPr lang="en-US" sz="2900" b="1" kern="1200" baseline="0" noProof="0" dirty="0">
                <a:solidFill>
                  <a:schemeClr val="accent2"/>
                </a:solidFill>
                <a:latin typeface="BentonSans Regular" panose="02000503000000020004" pitchFamily="2" charset="0"/>
                <a:ea typeface="+mj-ea"/>
                <a:cs typeface="+mj-cs"/>
              </a:rPr>
              <a:t> </a:t>
            </a:r>
            <a:r>
              <a:rPr lang="en-US" sz="2900" b="1" kern="1200" noProof="0" dirty="0">
                <a:solidFill>
                  <a:schemeClr val="accent2"/>
                </a:solidFill>
                <a:latin typeface="BentonSans Regular" panose="02000503000000020004" pitchFamily="2" charset="0"/>
                <a:ea typeface="+mj-ea"/>
                <a:cs typeface="+mj-cs"/>
              </a:rPr>
              <a:t>All rights reserved.</a:t>
            </a:r>
          </a:p>
        </p:txBody>
      </p:sp>
      <p:sp>
        <p:nvSpPr>
          <p:cNvPr id="5" name="TextBox 4"/>
          <p:cNvSpPr txBox="1"/>
          <p:nvPr userDrawn="1"/>
        </p:nvSpPr>
        <p:spPr bwMode="gray">
          <a:xfrm>
            <a:off x="324029" y="1692000"/>
            <a:ext cx="11547325" cy="4093428"/>
          </a:xfrm>
          <a:prstGeom prst="rect">
            <a:avLst/>
          </a:prstGeom>
          <a:noFill/>
        </p:spPr>
        <p:txBody>
          <a:bodyPr wrap="square" lIns="0" tIns="0" rIns="0" bIns="0" rtlCol="0">
            <a:spAutoFit/>
          </a:bodyPr>
          <a:lstStyle/>
          <a:p>
            <a:r>
              <a:rPr lang="en-US" sz="1200" kern="1200" dirty="0">
                <a:solidFill>
                  <a:schemeClr val="tx1"/>
                </a:solidFill>
                <a:latin typeface="BentonSans Regular" panose="02000503000000020004" pitchFamily="2" charset="0"/>
                <a:ea typeface="MS PGothic" pitchFamily="34" charset="-128"/>
                <a:cs typeface="+mn-cs"/>
              </a:rPr>
              <a:t>No part of this publication may be reproduced or transmitted in any form or for any purpose without the express permission of SAP SE or an </a:t>
            </a:r>
          </a:p>
          <a:p>
            <a:r>
              <a:rPr lang="en-US" sz="1200" kern="1200" dirty="0">
                <a:solidFill>
                  <a:schemeClr val="tx1"/>
                </a:solidFill>
                <a:latin typeface="BentonSans Regular" panose="02000503000000020004" pitchFamily="2" charset="0"/>
                <a:ea typeface="MS PGothic" pitchFamily="34" charset="-128"/>
                <a:cs typeface="+mn-cs"/>
              </a:rPr>
              <a:t>SAP affiliate company.</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SAP and other SAP products and services mentioned herein as well as their respective logos are trademarks or registered trademarks of SAP SE </a:t>
            </a:r>
            <a:br>
              <a:rPr lang="en-US" sz="1200" kern="1200" dirty="0">
                <a:solidFill>
                  <a:schemeClr val="tx1"/>
                </a:solidFill>
                <a:latin typeface="BentonSans Regular" panose="02000503000000020004" pitchFamily="2" charset="0"/>
                <a:ea typeface="MS PGothic" pitchFamily="34" charset="-128"/>
                <a:cs typeface="+mn-cs"/>
              </a:rPr>
            </a:br>
            <a:r>
              <a:rPr lang="en-US" sz="1200" kern="1200" dirty="0">
                <a:solidFill>
                  <a:schemeClr val="tx1"/>
                </a:solidFill>
                <a:latin typeface="BentonSans Regular" panose="02000503000000020004" pitchFamily="2" charset="0"/>
                <a:ea typeface="MS PGothic" pitchFamily="34" charset="-128"/>
                <a:cs typeface="+mn-cs"/>
              </a:rPr>
              <a:t>(or an SAP affiliate company) in Germany and other countries. Please see </a:t>
            </a:r>
            <a:r>
              <a:rPr lang="en-US" sz="1200" kern="1200" dirty="0">
                <a:solidFill>
                  <a:schemeClr val="tx1"/>
                </a:solidFill>
                <a:latin typeface="BentonSans Regular" panose="02000503000000020004" pitchFamily="2" charset="0"/>
                <a:ea typeface="MS PGothic" pitchFamily="34" charset="-128"/>
                <a:cs typeface="+mn-cs"/>
                <a:hlinkClick r:id="rId2"/>
              </a:rPr>
              <a:t>http://global12.sap.com/corporate-en/legal/copyright/index.epx</a:t>
            </a:r>
            <a:r>
              <a:rPr lang="en-US" sz="1200" kern="1200" dirty="0">
                <a:solidFill>
                  <a:schemeClr val="tx1"/>
                </a:solidFill>
                <a:latin typeface="BentonSans Regular" panose="02000503000000020004" pitchFamily="2" charset="0"/>
                <a:ea typeface="MS PGothic" pitchFamily="34" charset="-128"/>
                <a:cs typeface="+mn-cs"/>
              </a:rPr>
              <a:t> for additional trademark information and notices.</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National product specifications may vary.</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200" kern="1200" dirty="0">
                <a:solidFill>
                  <a:schemeClr val="tx1"/>
                </a:solidFill>
                <a:latin typeface="BentonSans Regular" panose="02000503000000020004" pitchFamily="2" charset="0"/>
                <a:ea typeface="MS PGothic" pitchFamily="34" charset="-128"/>
                <a:cs typeface="+mn-cs"/>
              </a:rPr>
            </a:br>
            <a:r>
              <a:rPr lang="en-US" sz="1200" kern="1200" dirty="0">
                <a:solidFill>
                  <a:schemeClr val="tx1"/>
                </a:solidFill>
                <a:latin typeface="BentonSans Regular" panose="02000503000000020004" pitchFamily="2" charset="0"/>
                <a:ea typeface="MS PGothic" pitchFamily="34" charset="-128"/>
                <a:cs typeface="+mn-cs"/>
              </a:rPr>
              <a:t>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7119" rtl="0" eaLnBrk="1" fontAlgn="auto" latinLnBrk="0" hangingPunct="1">
              <a:lnSpc>
                <a:spcPct val="100000"/>
              </a:lnSpc>
              <a:spcBef>
                <a:spcPct val="0"/>
              </a:spcBef>
              <a:spcAft>
                <a:spcPts val="0"/>
              </a:spcAft>
              <a:buClrTx/>
              <a:buSzTx/>
              <a:buFontTx/>
              <a:buNone/>
              <a:tabLst/>
              <a:defRPr/>
            </a:pPr>
            <a:r>
              <a:rPr lang="en-US" sz="2900" b="1" kern="1200" noProof="0" dirty="0">
                <a:solidFill>
                  <a:schemeClr val="accent2"/>
                </a:solidFill>
                <a:latin typeface="BentonSans Regular" panose="02000503000000020004" pitchFamily="2" charset="0"/>
                <a:ea typeface="+mj-ea"/>
                <a:cs typeface="+mj-cs"/>
              </a:rPr>
              <a:t>© 2015 SAP SE </a:t>
            </a:r>
            <a:r>
              <a:rPr lang="en-US" sz="2900" b="1" kern="1200" noProof="0" dirty="0" err="1">
                <a:solidFill>
                  <a:schemeClr val="accent2"/>
                </a:solidFill>
                <a:latin typeface="BentonSans Regular" panose="02000503000000020004" pitchFamily="2" charset="0"/>
                <a:ea typeface="+mj-ea"/>
                <a:cs typeface="+mj-cs"/>
              </a:rPr>
              <a:t>oder</a:t>
            </a:r>
            <a:r>
              <a:rPr lang="en-US" sz="2900" b="1" kern="1200" noProof="0" dirty="0">
                <a:solidFill>
                  <a:schemeClr val="accent2"/>
                </a:solidFill>
                <a:latin typeface="BentonSans Regular" panose="02000503000000020004" pitchFamily="2" charset="0"/>
                <a:ea typeface="+mj-ea"/>
                <a:cs typeface="+mj-cs"/>
              </a:rPr>
              <a:t> </a:t>
            </a:r>
            <a:r>
              <a:rPr lang="en-US" sz="2900" b="1" kern="1200" noProof="0" dirty="0" err="1">
                <a:solidFill>
                  <a:schemeClr val="accent2"/>
                </a:solidFill>
                <a:latin typeface="BentonSans Regular" panose="02000503000000020004" pitchFamily="2" charset="0"/>
                <a:ea typeface="+mj-ea"/>
                <a:cs typeface="+mj-cs"/>
              </a:rPr>
              <a:t>ein</a:t>
            </a:r>
            <a:r>
              <a:rPr lang="en-US" sz="2900" b="1" kern="1200" noProof="0" dirty="0">
                <a:solidFill>
                  <a:schemeClr val="accent2"/>
                </a:solidFill>
                <a:latin typeface="BentonSans Regular" panose="02000503000000020004" pitchFamily="2" charset="0"/>
                <a:ea typeface="+mj-ea"/>
                <a:cs typeface="+mj-cs"/>
              </a:rPr>
              <a:t> SAP-</a:t>
            </a:r>
            <a:r>
              <a:rPr lang="en-US" sz="2900" b="1" kern="1200" noProof="0" dirty="0" err="1">
                <a:solidFill>
                  <a:schemeClr val="accent2"/>
                </a:solidFill>
                <a:latin typeface="BentonSans Regular" panose="02000503000000020004" pitchFamily="2" charset="0"/>
                <a:ea typeface="+mj-ea"/>
                <a:cs typeface="+mj-cs"/>
              </a:rPr>
              <a:t>Konzernunternehmen</a:t>
            </a:r>
            <a:r>
              <a:rPr lang="en-US" sz="2900" b="1" kern="1200" noProof="0" dirty="0">
                <a:solidFill>
                  <a:schemeClr val="accent2"/>
                </a:solidFill>
                <a:latin typeface="BentonSans Regular" panose="02000503000000020004" pitchFamily="2" charset="0"/>
                <a:ea typeface="+mj-ea"/>
                <a:cs typeface="+mj-cs"/>
              </a:rPr>
              <a:t>. </a:t>
            </a:r>
            <a:br>
              <a:rPr lang="en-US" sz="2900" b="1" kern="1200" noProof="0" dirty="0">
                <a:solidFill>
                  <a:schemeClr val="accent2"/>
                </a:solidFill>
                <a:latin typeface="BentonSans Regular" panose="02000503000000020004" pitchFamily="2" charset="0"/>
                <a:ea typeface="+mj-ea"/>
                <a:cs typeface="+mj-cs"/>
              </a:rPr>
            </a:br>
            <a:r>
              <a:rPr lang="en-US" sz="2900" b="1" kern="1200" noProof="0" dirty="0" err="1">
                <a:solidFill>
                  <a:schemeClr val="accent2"/>
                </a:solidFill>
                <a:latin typeface="BentonSans Regular" panose="02000503000000020004" pitchFamily="2" charset="0"/>
                <a:ea typeface="+mj-ea"/>
                <a:cs typeface="+mj-cs"/>
              </a:rPr>
              <a:t>Alle</a:t>
            </a:r>
            <a:r>
              <a:rPr lang="en-US" sz="2900" b="1" kern="1200" noProof="0" dirty="0">
                <a:solidFill>
                  <a:schemeClr val="accent2"/>
                </a:solidFill>
                <a:latin typeface="BentonSans Regular" panose="02000503000000020004" pitchFamily="2" charset="0"/>
                <a:ea typeface="+mj-ea"/>
                <a:cs typeface="+mj-cs"/>
              </a:rPr>
              <a:t> </a:t>
            </a:r>
            <a:r>
              <a:rPr lang="en-US" sz="2900" b="1" kern="1200" noProof="0" dirty="0" err="1">
                <a:solidFill>
                  <a:schemeClr val="accent2"/>
                </a:solidFill>
                <a:latin typeface="BentonSans Regular" panose="02000503000000020004" pitchFamily="2" charset="0"/>
                <a:ea typeface="+mj-ea"/>
                <a:cs typeface="+mj-cs"/>
              </a:rPr>
              <a:t>Rechte</a:t>
            </a:r>
            <a:r>
              <a:rPr lang="en-US" sz="2900" b="1" kern="1200" noProof="0" dirty="0">
                <a:solidFill>
                  <a:schemeClr val="accent2"/>
                </a:solidFill>
                <a:latin typeface="BentonSans Regular" panose="02000503000000020004" pitchFamily="2" charset="0"/>
                <a:ea typeface="+mj-ea"/>
                <a:cs typeface="+mj-cs"/>
              </a:rPr>
              <a:t> </a:t>
            </a:r>
            <a:r>
              <a:rPr lang="en-US" sz="2900" b="1" kern="1200" noProof="0" dirty="0" err="1">
                <a:solidFill>
                  <a:schemeClr val="accent2"/>
                </a:solidFill>
                <a:latin typeface="BentonSans Regular" panose="02000503000000020004" pitchFamily="2" charset="0"/>
                <a:ea typeface="+mj-ea"/>
                <a:cs typeface="+mj-cs"/>
              </a:rPr>
              <a:t>vorbehalten</a:t>
            </a:r>
            <a:r>
              <a:rPr lang="en-US" sz="2900" b="1" kern="1200" noProof="0" dirty="0">
                <a:solidFill>
                  <a:schemeClr val="accent2"/>
                </a:solidFill>
                <a:latin typeface="BentonSans Regular" panose="02000503000000020004" pitchFamily="2" charset="0"/>
                <a:ea typeface="+mj-ea"/>
                <a:cs typeface="+mj-cs"/>
              </a:rPr>
              <a:t>.</a:t>
            </a:r>
          </a:p>
        </p:txBody>
      </p:sp>
      <p:sp>
        <p:nvSpPr>
          <p:cNvPr id="8" name="TextBox 7"/>
          <p:cNvSpPr txBox="1"/>
          <p:nvPr userDrawn="1"/>
        </p:nvSpPr>
        <p:spPr bwMode="gray">
          <a:xfrm>
            <a:off x="324029" y="1692000"/>
            <a:ext cx="11547325" cy="4278094"/>
          </a:xfrm>
          <a:prstGeom prst="rect">
            <a:avLst/>
          </a:prstGeom>
          <a:noFill/>
        </p:spPr>
        <p:txBody>
          <a:bodyPr wrap="square" lIns="0" tIns="0" rIns="0" bIns="0" rtlCol="0">
            <a:spAutoFit/>
          </a:bodyPr>
          <a:lstStyle/>
          <a:p>
            <a:r>
              <a:rPr lang="de-DE" sz="1200" kern="1200" noProof="0" dirty="0">
                <a:solidFill>
                  <a:schemeClr val="tx1"/>
                </a:solidFill>
                <a:effectLst/>
                <a:latin typeface="BentonSans Regular" panose="02000503000000020004" pitchFamily="2" charset="0"/>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ein SAP-Konzernunternehmen nicht gestattet.</a:t>
            </a:r>
          </a:p>
          <a:p>
            <a:pPr>
              <a:spcBef>
                <a:spcPts val="1200"/>
              </a:spcBef>
            </a:pPr>
            <a:r>
              <a:rPr lang="de-DE" sz="1200" kern="1200" noProof="0" dirty="0">
                <a:solidFill>
                  <a:schemeClr val="tx1"/>
                </a:solidFill>
                <a:effectLst/>
                <a:latin typeface="BentonSans Regular" panose="02000503000000020004" pitchFamily="2" charset="0"/>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BentonSans Regular" panose="02000503000000020004" pitchFamily="2" charset="0"/>
                <a:ea typeface="+mn-ea"/>
                <a:cs typeface="+mn-cs"/>
              </a:rPr>
            </a:b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von einem SAP-Konzernunternehmen) in Deutschland und verschiedenen anderen Ländern weltweit. </a:t>
            </a:r>
            <a:br>
              <a:rPr lang="de-DE" sz="1200" kern="1200" noProof="0" dirty="0">
                <a:solidFill>
                  <a:schemeClr val="tx1"/>
                </a:solidFill>
                <a:effectLst/>
                <a:latin typeface="BentonSans Regular" panose="02000503000000020004" pitchFamily="2" charset="0"/>
                <a:ea typeface="+mn-ea"/>
                <a:cs typeface="+mn-cs"/>
              </a:rPr>
            </a:br>
            <a:r>
              <a:rPr lang="de-DE" sz="1200" kern="1200" noProof="0" dirty="0">
                <a:solidFill>
                  <a:schemeClr val="tx1"/>
                </a:solidFill>
                <a:effectLst/>
                <a:latin typeface="BentonSans Regular" panose="02000503000000020004" pitchFamily="2" charset="0"/>
                <a:ea typeface="+mn-ea"/>
                <a:cs typeface="+mn-cs"/>
              </a:rPr>
              <a:t>Weitere Hinweise und Informationen zum Markenrecht finden Sie unter </a:t>
            </a:r>
            <a:r>
              <a:rPr lang="de-DE" sz="1200" kern="1200" noProof="0" dirty="0">
                <a:solidFill>
                  <a:schemeClr val="tx1"/>
                </a:solidFill>
                <a:effectLst/>
                <a:latin typeface="BentonSans Regular" panose="02000503000000020004" pitchFamily="2" charset="0"/>
                <a:ea typeface="+mn-ea"/>
                <a:cs typeface="+mn-cs"/>
                <a:hlinkClick r:id="rId2"/>
              </a:rPr>
              <a:t>http://global.sap.com/corporate-de/legal/copyright/index.epx</a:t>
            </a:r>
            <a:r>
              <a:rPr lang="de-DE" sz="1200" kern="1200" noProof="0" dirty="0">
                <a:solidFill>
                  <a:schemeClr val="tx1"/>
                </a:solidFill>
                <a:effectLst/>
                <a:latin typeface="BentonSans Regular" panose="02000503000000020004" pitchFamily="2" charset="0"/>
                <a:ea typeface="+mn-ea"/>
                <a:cs typeface="+mn-cs"/>
              </a:rPr>
              <a:t>.</a:t>
            </a:r>
          </a:p>
          <a:p>
            <a:pPr>
              <a:spcBef>
                <a:spcPts val="1200"/>
              </a:spcBef>
            </a:pPr>
            <a:r>
              <a:rPr lang="de-DE" sz="1200" kern="1200" noProof="0" dirty="0">
                <a:solidFill>
                  <a:schemeClr val="tx1"/>
                </a:solidFill>
                <a:effectLst/>
                <a:latin typeface="BentonSans Regular" panose="02000503000000020004" pitchFamily="2" charset="0"/>
                <a:ea typeface="+mn-ea"/>
                <a:cs typeface="+mn-cs"/>
              </a:rPr>
              <a:t>Die von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BentonSans Regular" panose="02000503000000020004" pitchFamily="2" charset="0"/>
                <a:ea typeface="+mn-ea"/>
                <a:cs typeface="+mn-cs"/>
              </a:rPr>
              <a:t>Produkte können länderspezifische Unterschiede aufweisen.</a:t>
            </a:r>
          </a:p>
          <a:p>
            <a:pPr>
              <a:spcBef>
                <a:spcPts val="1200"/>
              </a:spcBef>
            </a:pPr>
            <a:r>
              <a:rPr lang="de-DE" sz="1200" kern="1200" noProof="0" dirty="0">
                <a:solidFill>
                  <a:schemeClr val="tx1"/>
                </a:solidFill>
                <a:effectLst/>
                <a:latin typeface="BentonSans Regular" panose="02000503000000020004" pitchFamily="2" charset="0"/>
                <a:ea typeface="+mn-ea"/>
                <a:cs typeface="+mn-cs"/>
              </a:rPr>
              <a:t>Die vorliegenden Unterlagen werden von der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einem SAP-Konzernunternehmen bereitgestellt und dienen ausschließlich zu Informations-zwecken. </a:t>
            </a:r>
            <a:br>
              <a:rPr lang="de-DE" sz="1200" kern="1200" noProof="0" dirty="0">
                <a:solidFill>
                  <a:schemeClr val="tx1"/>
                </a:solidFill>
                <a:effectLst/>
                <a:latin typeface="BentonSans Regular" panose="02000503000000020004" pitchFamily="2" charset="0"/>
                <a:ea typeface="+mn-ea"/>
                <a:cs typeface="+mn-cs"/>
              </a:rPr>
            </a:br>
            <a:r>
              <a:rPr lang="de-DE" sz="1200" kern="1200" noProof="0" dirty="0">
                <a:solidFill>
                  <a:schemeClr val="tx1"/>
                </a:solidFill>
                <a:effectLst/>
                <a:latin typeface="BentonSans Regular" panose="02000503000000020004" pitchFamily="2" charset="0"/>
                <a:ea typeface="+mn-ea"/>
                <a:cs typeface="+mn-cs"/>
              </a:rPr>
              <a:t>Die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BentonSans Regular" panose="02000503000000020004" pitchFamily="2" charset="0"/>
                <a:ea typeface="+mn-ea"/>
                <a:cs typeface="+mn-cs"/>
              </a:rPr>
              <a:t> </a:t>
            </a:r>
            <a:r>
              <a:rPr lang="de-DE" sz="1200" kern="1200" noProof="0" dirty="0">
                <a:solidFill>
                  <a:schemeClr val="tx1"/>
                </a:solidFill>
                <a:effectLst/>
                <a:latin typeface="BentonSans Regular" panose="02000503000000020004" pitchFamily="2" charset="0"/>
                <a:ea typeface="+mn-ea"/>
                <a:cs typeface="+mn-cs"/>
              </a:rPr>
              <a:t>dieser Publikation. </a:t>
            </a:r>
            <a:br>
              <a:rPr lang="de-DE" sz="1200" kern="1200" noProof="0" dirty="0">
                <a:solidFill>
                  <a:schemeClr val="tx1"/>
                </a:solidFill>
                <a:effectLst/>
                <a:latin typeface="BentonSans Regular" panose="02000503000000020004" pitchFamily="2" charset="0"/>
                <a:ea typeface="+mn-ea"/>
                <a:cs typeface="+mn-cs"/>
              </a:rPr>
            </a:br>
            <a:r>
              <a:rPr lang="de-DE" sz="1200" kern="1200" noProof="0" dirty="0">
                <a:solidFill>
                  <a:schemeClr val="tx1"/>
                </a:solidFill>
                <a:effectLst/>
                <a:latin typeface="BentonSans Regular" panose="02000503000000020004" pitchFamily="2" charset="0"/>
                <a:ea typeface="+mn-ea"/>
                <a:cs typeface="+mn-cs"/>
              </a:rPr>
              <a:t>Die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BentonSans Regular" panose="02000503000000020004" pitchFamily="2" charset="0"/>
                <a:ea typeface="+mn-ea"/>
                <a:cs typeface="+mn-cs"/>
              </a:rPr>
              <a:t>Insbesondere sind die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ihrer Konzernunternehmen können von der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ihren Konzernunternehmen jederzeit und ohne Angabe von Gründen unangekündigt geändert werden. </a:t>
            </a:r>
            <a:br>
              <a:rPr lang="de-DE" sz="1200" kern="1200" noProof="0" dirty="0">
                <a:solidFill>
                  <a:schemeClr val="tx1"/>
                </a:solidFill>
                <a:effectLst/>
                <a:latin typeface="BentonSans Regular" panose="02000503000000020004" pitchFamily="2" charset="0"/>
                <a:ea typeface="+mn-ea"/>
                <a:cs typeface="+mn-cs"/>
              </a:rPr>
            </a:br>
            <a:r>
              <a:rPr lang="de-DE" sz="1200" kern="1200" noProof="0" dirty="0">
                <a:solidFill>
                  <a:schemeClr val="tx1"/>
                </a:solidFill>
                <a:effectLst/>
                <a:latin typeface="BentonSans Regular" panose="02000503000000020004" pitchFamily="2" charset="0"/>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302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29" y="324078"/>
            <a:ext cx="11547325"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Short Presentation Title</a:t>
            </a:r>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sp>
        <p:nvSpPr>
          <p:cNvPr id="9" name="Title 1"/>
          <p:cNvSpPr>
            <a:spLocks noGrp="1"/>
          </p:cNvSpPr>
          <p:nvPr>
            <p:ph type="ctrTitle" hasCustomPrompt="1"/>
          </p:nvPr>
        </p:nvSpPr>
        <p:spPr bwMode="gray">
          <a:xfrm>
            <a:off x="324029" y="324105"/>
            <a:ext cx="11547325" cy="1107997"/>
          </a:xfrm>
        </p:spPr>
        <p:txBody>
          <a:bodyPr anchor="t" anchorCtr="0">
            <a:noAutofit/>
          </a:bodyPr>
          <a:lstStyle>
            <a:lvl1pPr>
              <a:defRPr sz="3600">
                <a:solidFill>
                  <a:sysClr val="windowText" lastClr="000000"/>
                </a:solidFill>
                <a:latin typeface="BentonSans Bold" panose="02000803000000020004" pitchFamily="2" charset="0"/>
              </a:defRPr>
            </a:lvl1pPr>
          </a:lstStyle>
          <a:p>
            <a:r>
              <a:rPr lang="en-US" sz="3600" dirty="0"/>
              <a:t>Alternate Presentation Title</a:t>
            </a:r>
            <a:br>
              <a:rPr lang="en-US" sz="3600" dirty="0"/>
            </a:br>
            <a:r>
              <a:rPr lang="en-US" sz="3600" dirty="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1" y="0"/>
            <a:ext cx="11545200" cy="2296057"/>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Divider page</a:t>
            </a:r>
          </a:p>
        </p:txBody>
      </p:sp>
      <p:sp>
        <p:nvSpPr>
          <p:cNvPr id="93" name="Text Placeholder 92"/>
          <p:cNvSpPr>
            <a:spLocks noGrp="1"/>
          </p:cNvSpPr>
          <p:nvPr>
            <p:ph type="body" sz="quarter" idx="10" hasCustomPrompt="1"/>
          </p:nvPr>
        </p:nvSpPr>
        <p:spPr>
          <a:xfrm>
            <a:off x="324001" y="3507242"/>
            <a:ext cx="11545200" cy="620857"/>
          </a:xfrm>
        </p:spPr>
        <p:txBody>
          <a:bodyPr/>
          <a:lstStyle>
            <a:lvl1pPr>
              <a:spcBef>
                <a:spcPts val="1428"/>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pic>
        <p:nvPicPr>
          <p:cNvPr id="7" name="Picture 6" descr="cloud-supergraphic.png"/>
          <p:cNvPicPr>
            <a:picLocks noChangeAspect="1"/>
          </p:cNvPicPr>
          <p:nvPr userDrawn="1"/>
        </p:nvPicPr>
        <p:blipFill rotWithShape="1">
          <a:blip r:embed="rId3" cstate="screen">
            <a:alphaModFix amt="60000"/>
            <a:extLst>
              <a:ext uri="{28A0092B-C50C-407E-A947-70E740481C1C}">
                <a14:useLocalDpi xmlns:a14="http://schemas.microsoft.com/office/drawing/2010/main"/>
              </a:ext>
            </a:extLst>
          </a:blip>
          <a:srcRect l="10988" t="23849" b="18011"/>
          <a:stretch/>
        </p:blipFill>
        <p:spPr>
          <a:xfrm>
            <a:off x="325640" y="0"/>
            <a:ext cx="5303656" cy="2309446"/>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1" y="162038"/>
            <a:ext cx="11545200" cy="2135294"/>
          </a:xfrm>
          <a:solidFill>
            <a:schemeClr val="bg1">
              <a:lumMod val="95000"/>
            </a:schemeClr>
          </a:solidFill>
        </p:spPr>
        <p:txBody>
          <a:bodyPr tIns="59919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Divider page</a:t>
            </a:r>
          </a:p>
        </p:txBody>
      </p:sp>
      <p:sp>
        <p:nvSpPr>
          <p:cNvPr id="12" name="Rectangle 11"/>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1" y="3507242"/>
            <a:ext cx="11545200" cy="620857"/>
          </a:xfrm>
        </p:spPr>
        <p:txBody>
          <a:bodyPr/>
          <a:lstStyle>
            <a:lvl1pPr>
              <a:spcBef>
                <a:spcPts val="1428"/>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Thank you</a:t>
            </a:r>
          </a:p>
        </p:txBody>
      </p:sp>
      <p:sp>
        <p:nvSpPr>
          <p:cNvPr id="12" name="Rectangle 11"/>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1" y="4236462"/>
            <a:ext cx="11545200" cy="1846660"/>
          </a:xfrm>
        </p:spPr>
        <p:txBody>
          <a:bodyPr anchor="b" anchorCtr="0">
            <a:noAutofit/>
          </a:bodyPr>
          <a:lstStyle>
            <a:lvl1pPr>
              <a:spcBef>
                <a:spcPts val="0"/>
              </a:spcBef>
              <a:defRPr sz="2000" b="0">
                <a:latin typeface="BentonSans Regular" panose="02000503000000020004" pitchFamily="2" charset="0"/>
              </a:defRPr>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3"/>
            <a:ext cx="1826494" cy="907199"/>
          </a:xfrm>
          <a:prstGeom prst="rect">
            <a:avLst/>
          </a:prstGeom>
          <a:noFill/>
          <a:ln>
            <a:noFill/>
          </a:ln>
        </p:spPr>
      </p:pic>
      <p:sp>
        <p:nvSpPr>
          <p:cNvPr id="6" name="TextBox 5"/>
          <p:cNvSpPr txBox="1"/>
          <p:nvPr userDrawn="1"/>
        </p:nvSpPr>
        <p:spPr bwMode="black">
          <a:xfrm>
            <a:off x="324002" y="6622345"/>
            <a:ext cx="3352841" cy="138499"/>
          </a:xfrm>
          <a:prstGeom prst="rect">
            <a:avLst/>
          </a:prstGeom>
          <a:noFill/>
        </p:spPr>
        <p:txBody>
          <a:bodyPr wrap="none" lIns="0" tIns="0" rIns="0" bIns="0" rtlCol="0">
            <a:spAutoFit/>
          </a:bodyPr>
          <a:lstStyle/>
          <a:p>
            <a:pPr marL="133015" indent="-133015" algn="l">
              <a:buClr>
                <a:schemeClr val="tx1"/>
              </a:buClr>
              <a:buFont typeface="Arial" pitchFamily="34" charset="0"/>
              <a:buChar char="©"/>
              <a:tabLst/>
            </a:pPr>
            <a:r>
              <a:rPr lang="en-US" sz="900" noProof="0" dirty="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1087119" rtl="0" eaLnBrk="1" fontAlgn="auto" latinLnBrk="0" hangingPunct="1">
              <a:lnSpc>
                <a:spcPct val="100000"/>
              </a:lnSpc>
              <a:spcBef>
                <a:spcPct val="0"/>
              </a:spcBef>
              <a:spcAft>
                <a:spcPts val="0"/>
              </a:spcAft>
              <a:buClrTx/>
              <a:buSzTx/>
              <a:buFontTx/>
              <a:buNone/>
              <a:tabLst/>
              <a:defRPr sz="2800"/>
            </a:lvl1pPr>
          </a:lstStyle>
          <a:p>
            <a:r>
              <a:rPr lang="en-US" dirty="0">
                <a:solidFill>
                  <a:srgbClr val="666666"/>
                </a:solidFill>
                <a:latin typeface="BentonSans Bold" panose="02000803000000020004" pitchFamily="2" charset="0"/>
              </a:rPr>
              <a:t>Presentation Title</a:t>
            </a:r>
            <a:br>
              <a:rPr lang="en-US" dirty="0">
                <a:solidFill>
                  <a:srgbClr val="666666"/>
                </a:solidFill>
                <a:latin typeface="BentonSans Bold" panose="02000803000000020004" pitchFamily="2" charset="0"/>
              </a:rPr>
            </a:br>
            <a:r>
              <a:rPr lang="en-US" cap="small" dirty="0">
                <a:solidFill>
                  <a:srgbClr val="FFC000"/>
                </a:solidFill>
                <a:latin typeface="BentonSans Bold" panose="02000803000000020004" pitchFamily="2" charset="0"/>
              </a:rPr>
              <a:t>Table of Content</a:t>
            </a:r>
            <a:endParaRPr lang="en-US" dirty="0"/>
          </a:p>
        </p:txBody>
      </p:sp>
      <p:sp>
        <p:nvSpPr>
          <p:cNvPr id="4" name="Text Placeholder 3"/>
          <p:cNvSpPr>
            <a:spLocks noGrp="1"/>
          </p:cNvSpPr>
          <p:nvPr>
            <p:ph type="body" sz="quarter" idx="10" hasCustomPrompt="1"/>
          </p:nvPr>
        </p:nvSpPr>
        <p:spPr>
          <a:xfrm>
            <a:off x="324001" y="1692423"/>
            <a:ext cx="11545200" cy="3832705"/>
          </a:xfrm>
        </p:spPr>
        <p:txBody>
          <a:bodyPr>
            <a:noAutofit/>
          </a:bodyPr>
          <a:lstStyle>
            <a:lvl1pPr marL="180000" marR="0" indent="-180000" algn="l" defTabSz="914400" rtl="0" eaLnBrk="1" fontAlgn="auto" latinLnBrk="0" hangingPunct="1">
              <a:lnSpc>
                <a:spcPct val="100000"/>
              </a:lnSpc>
              <a:spcBef>
                <a:spcPts val="600"/>
              </a:spcBef>
              <a:spcAft>
                <a:spcPts val="0"/>
              </a:spcAft>
              <a:buClr>
                <a:schemeClr val="accent1">
                  <a:lumMod val="60000"/>
                  <a:lumOff val="40000"/>
                </a:schemeClr>
              </a:buClr>
              <a:buSzPct val="80000"/>
              <a:buFont typeface="Wingdings" panose="05000000000000000000" pitchFamily="2" charset="2"/>
              <a:buChar char="§"/>
              <a:tabLst/>
              <a:defRPr sz="2000" b="0">
                <a:solidFill>
                  <a:schemeClr val="bg2">
                    <a:lumMod val="50000"/>
                  </a:schemeClr>
                </a:solidFill>
                <a:latin typeface="BentonSans Regular" panose="02000503000000020004" pitchFamily="2" charset="0"/>
              </a:defRPr>
            </a:lvl1pPr>
            <a:lvl2pPr marL="180000" marR="0" indent="-180000" algn="l" defTabSz="914400" rtl="0" eaLnBrk="1" fontAlgn="auto" latinLnBrk="0" hangingPunct="1">
              <a:lnSpc>
                <a:spcPct val="100000"/>
              </a:lnSpc>
              <a:spcBef>
                <a:spcPts val="600"/>
              </a:spcBef>
              <a:spcAft>
                <a:spcPts val="0"/>
              </a:spcAft>
              <a:buClr>
                <a:schemeClr val="bg2">
                  <a:lumMod val="50000"/>
                </a:schemeClr>
              </a:buClr>
              <a:buSzPct val="80000"/>
              <a:buFont typeface="Wingdings" panose="05000000000000000000" pitchFamily="2" charset="2"/>
              <a:buChar char="§"/>
              <a:tabLst/>
              <a:defRPr kumimoji="0" lang="en-US" sz="2000" b="0" i="0" u="none" strike="noStrike" kern="1200" cap="none" spc="0" normalizeH="0" baseline="0" noProof="0">
                <a:ln>
                  <a:noFill/>
                </a:ln>
                <a:solidFill>
                  <a:schemeClr val="bg2">
                    <a:lumMod val="50000"/>
                  </a:schemeClr>
                </a:solidFill>
                <a:effectLst/>
                <a:uLnTx/>
                <a:uFillTx/>
                <a:latin typeface="BentonSans Regular" panose="02000503000000020004" pitchFamily="2" charset="0"/>
                <a:ea typeface="+mn-ea"/>
                <a:cs typeface="+mn-cs"/>
              </a:defRPr>
            </a:lvl2pPr>
            <a:lvl3pPr marL="360000" marR="0" indent="-180000" algn="l" defTabSz="914400" rtl="0" eaLnBrk="1" fontAlgn="auto" latinLnBrk="0" hangingPunct="1">
              <a:lnSpc>
                <a:spcPct val="100000"/>
              </a:lnSpc>
              <a:spcBef>
                <a:spcPts val="600"/>
              </a:spcBef>
              <a:spcAft>
                <a:spcPts val="0"/>
              </a:spcAft>
              <a:buClr>
                <a:srgbClr val="666666"/>
              </a:buClr>
              <a:buSzPct val="80000"/>
              <a:buFont typeface="Wingdings" panose="05000000000000000000" pitchFamily="2" charset="2"/>
              <a:buChar char="§"/>
              <a:tabLst/>
              <a:defRPr sz="1600" baseline="0">
                <a:solidFill>
                  <a:schemeClr val="bg2">
                    <a:lumMod val="50000"/>
                  </a:schemeClr>
                </a:solidFill>
                <a:latin typeface="BentonSans Regular" panose="02000503000000020004" pitchFamily="2" charset="0"/>
              </a:defRPr>
            </a:lvl3pPr>
            <a:lvl4pPr marL="540000" marR="0" indent="-179724" algn="l" defTabSz="1087119" rtl="0" eaLnBrk="1" fontAlgn="auto" latinLnBrk="0" hangingPunct="1">
              <a:lnSpc>
                <a:spcPct val="100000"/>
              </a:lnSpc>
              <a:spcBef>
                <a:spcPts val="600"/>
              </a:spcBef>
              <a:spcAft>
                <a:spcPts val="0"/>
              </a:spcAft>
              <a:buClr>
                <a:schemeClr val="bg2">
                  <a:lumMod val="50000"/>
                </a:schemeClr>
              </a:buClr>
              <a:buSzPct val="80000"/>
              <a:buFont typeface="Arial" panose="020B0604020202020204" pitchFamily="34" charset="0"/>
              <a:buChar char="•"/>
              <a:tabLst/>
              <a:defRPr sz="1400">
                <a:solidFill>
                  <a:schemeClr val="bg2">
                    <a:lumMod val="50000"/>
                  </a:schemeClr>
                </a:solidFill>
              </a:defRPr>
            </a:lvl4pPr>
            <a:lvl5pPr marL="540000" marR="0" indent="-180000" algn="l" defTabSz="914400" rtl="0" eaLnBrk="1" fontAlgn="auto" latinLnBrk="0" hangingPunct="1">
              <a:lnSpc>
                <a:spcPct val="100000"/>
              </a:lnSpc>
              <a:spcBef>
                <a:spcPts val="250"/>
              </a:spcBef>
              <a:spcAft>
                <a:spcPts val="0"/>
              </a:spcAft>
              <a:buClr>
                <a:srgbClr val="666666"/>
              </a:buClr>
              <a:buSzPct val="80000"/>
              <a:buFont typeface="Arial" panose="020B0604020202020204" pitchFamily="34" charset="0"/>
              <a:buChar char="•"/>
              <a:tabLst/>
              <a:defRPr sz="1600">
                <a:solidFill>
                  <a:schemeClr val="bg2">
                    <a:lumMod val="50000"/>
                  </a:schemeClr>
                </a:solidFill>
                <a:latin typeface="BentonSans Regular" panose="02000503000000020004" pitchFamily="2" charset="0"/>
              </a:defRPr>
            </a:lvl5pPr>
            <a:lvl6pPr marL="54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800">
                <a:latin typeface="BentonSans Regular" panose="02000503000000020004" pitchFamily="2" charset="0"/>
              </a:defRPr>
            </a:lvl6pPr>
            <a:lvl7pPr marL="54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000">
                <a:latin typeface="BentonSans Regular" panose="02000503000000020004" pitchFamily="2" charset="0"/>
              </a:defRPr>
            </a:lvl7pPr>
            <a:lvl8pPr>
              <a:defRPr sz="2000"/>
            </a:lvl8pPr>
            <a:lvl9pPr>
              <a:defRPr sz="1600"/>
            </a:lvl9pPr>
          </a:lstStyle>
          <a:p>
            <a:r>
              <a:rPr lang="en-US" dirty="0"/>
              <a:t>Agenda Item/Divider Headline</a:t>
            </a:r>
          </a:p>
          <a:p>
            <a:pPr lvl="1"/>
            <a:r>
              <a:rPr lang="en-US" dirty="0"/>
              <a:t>Details</a:t>
            </a:r>
          </a:p>
          <a:p>
            <a:pPr lvl="2"/>
            <a:r>
              <a:rPr lang="en-US" dirty="0"/>
              <a:t>Third level</a:t>
            </a:r>
          </a:p>
          <a:p>
            <a:pPr lvl="3"/>
            <a:r>
              <a:rPr lang="en-US" dirty="0"/>
              <a:t>Fourth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1" y="324075"/>
            <a:ext cx="11545200" cy="756175"/>
          </a:xfrm>
          <a:prstGeom prst="rect">
            <a:avLst/>
          </a:prstGeom>
        </p:spPr>
        <p:txBody>
          <a:bodyPr vert="horz" lIns="0" tIns="0" rIns="0" bIns="0" rtlCol="0" anchor="ctr" anchorCtr="0">
            <a:noAutofit/>
          </a:bodyPr>
          <a:lstStyle/>
          <a:p>
            <a:r>
              <a:rPr lang="en-US" dirty="0">
                <a:solidFill>
                  <a:srgbClr val="666666"/>
                </a:solidFill>
                <a:latin typeface="BentonSans Bold" panose="02000803000000020004" pitchFamily="2" charset="0"/>
              </a:rPr>
              <a:t>Presentation Title</a:t>
            </a:r>
            <a:br>
              <a:rPr lang="en-US" dirty="0">
                <a:solidFill>
                  <a:srgbClr val="666666"/>
                </a:solidFill>
                <a:latin typeface="BentonSans Bold" panose="02000803000000020004" pitchFamily="2" charset="0"/>
              </a:rPr>
            </a:br>
            <a:r>
              <a:rPr lang="en-US" cap="small" dirty="0">
                <a:solidFill>
                  <a:srgbClr val="FFC000"/>
                </a:solidFill>
                <a:latin typeface="BentonSans Bold" panose="02000803000000020004" pitchFamily="2" charset="0"/>
              </a:rPr>
              <a:t>&lt;section&gt;</a:t>
            </a:r>
            <a:endParaRPr lang="en-US" noProof="0" dirty="0"/>
          </a:p>
        </p:txBody>
      </p:sp>
      <p:sp>
        <p:nvSpPr>
          <p:cNvPr id="3" name="Text Placeholder 2"/>
          <p:cNvSpPr>
            <a:spLocks noGrp="1"/>
          </p:cNvSpPr>
          <p:nvPr>
            <p:ph type="body" idx="1"/>
          </p:nvPr>
        </p:nvSpPr>
        <p:spPr bwMode="gray">
          <a:xfrm>
            <a:off x="324001" y="1691080"/>
            <a:ext cx="11545200" cy="4392042"/>
          </a:xfrm>
          <a:prstGeom prst="rect">
            <a:avLst/>
          </a:prstGeom>
        </p:spPr>
        <p:txBody>
          <a:bodyPr vert="horz" lIns="0" tIns="0" rIns="0" bIns="0" rtlCol="0">
            <a:noAutofit/>
          </a:body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
        <p:nvSpPr>
          <p:cNvPr id="33" name="Rectangle 32"/>
          <p:cNvSpPr/>
          <p:nvPr/>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1"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1" y="6537252"/>
            <a:ext cx="11545200" cy="324075"/>
          </a:xfrm>
          <a:prstGeom prst="rect">
            <a:avLst/>
          </a:prstGeom>
          <a:solidFill>
            <a:schemeClr val="tx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2345"/>
            <a:ext cx="3400797" cy="138499"/>
          </a:xfrm>
          <a:prstGeom prst="rect">
            <a:avLst/>
          </a:prstGeom>
          <a:noFill/>
        </p:spPr>
        <p:txBody>
          <a:bodyPr wrap="none" lIns="85592" tIns="0" rIns="0" bIns="0" rtlCol="0">
            <a:spAutoFit/>
          </a:bodyPr>
          <a:lstStyle/>
          <a:p>
            <a:pPr marL="133015" indent="-133015" algn="l">
              <a:buClr>
                <a:schemeClr val="bg1"/>
              </a:buClr>
              <a:buFont typeface="Arial" pitchFamily="34" charset="0"/>
              <a:buChar char="©"/>
              <a:tabLst/>
            </a:pPr>
            <a:r>
              <a:rPr lang="en-US" sz="900" noProof="0" dirty="0">
                <a:solidFill>
                  <a:schemeClr val="bg1"/>
                </a:solidFill>
              </a:rPr>
              <a:t>2015 SAP SE or an SAP affiliate company. All rights reserved.</a:t>
            </a:r>
          </a:p>
        </p:txBody>
      </p:sp>
      <p:sp>
        <p:nvSpPr>
          <p:cNvPr id="34" name="TextBox 33"/>
          <p:cNvSpPr txBox="1"/>
          <p:nvPr/>
        </p:nvSpPr>
        <p:spPr bwMode="black">
          <a:xfrm>
            <a:off x="11634070" y="6622345"/>
            <a:ext cx="234080" cy="143663"/>
          </a:xfrm>
          <a:prstGeom prst="rect">
            <a:avLst/>
          </a:prstGeom>
          <a:noFill/>
        </p:spPr>
        <p:txBody>
          <a:bodyPr wrap="none" lIns="0" tIns="0" rIns="85592" bIns="0" rtlCol="0">
            <a:spAutoFit/>
          </a:bodyPr>
          <a:lstStyle/>
          <a:p>
            <a:pPr marL="111341" indent="-111341" algn="r">
              <a:buClr>
                <a:schemeClr val="accent2"/>
              </a:buClr>
              <a:buFont typeface="Arial" pitchFamily="34" charset="0"/>
              <a:buNone/>
            </a:pPr>
            <a:fld id="{0BDC132A-5C91-4078-9777-31DA19A62E0A}" type="slidenum">
              <a:rPr lang="en-US" sz="900" baseline="0" noProof="0" smtClean="0">
                <a:solidFill>
                  <a:schemeClr val="bg1"/>
                </a:solidFill>
              </a:rPr>
              <a:pPr marL="111341" indent="-111341" algn="r">
                <a:buClr>
                  <a:schemeClr val="accent2"/>
                </a:buClr>
                <a:buFont typeface="Arial" pitchFamily="34" charset="0"/>
                <a:buNone/>
              </a:pPr>
              <a:t>‹#›</a:t>
            </a:fld>
            <a:endParaRPr lang="en-US" sz="900" noProof="0" dirty="0">
              <a:solidFill>
                <a:schemeClr val="bg1"/>
              </a:solidFill>
            </a:endParaRPr>
          </a:p>
        </p:txBody>
      </p:sp>
      <p:sp>
        <p:nvSpPr>
          <p:cNvPr id="5" name="Information_Classification"/>
          <p:cNvSpPr txBox="1"/>
          <p:nvPr userDrawn="1"/>
        </p:nvSpPr>
        <p:spPr>
          <a:xfrm>
            <a:off x="10769601" y="6623893"/>
            <a:ext cx="322823" cy="143663"/>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Public</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 id="2147483729" r:id="rId22"/>
  </p:sldLayoutIdLst>
  <p:hf hdr="0" ftr="0" dt="0"/>
  <p:txStyles>
    <p:titleStyle>
      <a:lvl1pPr algn="l" defTabSz="1087119" rtl="0" eaLnBrk="1" latinLnBrk="0" hangingPunct="1">
        <a:spcBef>
          <a:spcPct val="0"/>
        </a:spcBef>
        <a:buNone/>
        <a:defRPr sz="2800" b="1" kern="1200" baseline="0">
          <a:solidFill>
            <a:schemeClr val="accent2"/>
          </a:solidFill>
          <a:latin typeface="+mj-lt"/>
          <a:ea typeface="+mj-ea"/>
          <a:cs typeface="+mj-cs"/>
        </a:defRPr>
      </a:lvl1pPr>
    </p:titleStyle>
    <p:bodyStyle>
      <a:lvl1pPr marL="0" indent="0" algn="l" defTabSz="1087119"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sz="1800" kern="1200">
          <a:solidFill>
            <a:schemeClr val="tx1"/>
          </a:solidFill>
          <a:latin typeface="BentonSans Regular" panose="02000503000000020004" pitchFamily="2" charset="0"/>
          <a:ea typeface="+mn-ea"/>
          <a:cs typeface="+mn-cs"/>
        </a:defRPr>
      </a:lvl2pPr>
      <a:lvl3pPr marL="179724" indent="-179724" algn="l" defTabSz="1087119" rtl="0" eaLnBrk="1" latinLnBrk="0" hangingPunct="1">
        <a:spcBef>
          <a:spcPts val="400"/>
        </a:spcBef>
        <a:buClr>
          <a:schemeClr val="accent1"/>
        </a:buClr>
        <a:buSzPct val="100000"/>
        <a:buFont typeface="Wingdings" pitchFamily="2" charset="2"/>
        <a:buChar char=""/>
        <a:defRPr sz="1700" kern="1200">
          <a:solidFill>
            <a:schemeClr val="tx1"/>
          </a:solidFill>
          <a:latin typeface="+mn-lt"/>
          <a:ea typeface="+mn-ea"/>
          <a:cs typeface="+mn-cs"/>
        </a:defRPr>
      </a:lvl3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sz="1700" kern="1200">
          <a:solidFill>
            <a:schemeClr val="tx1"/>
          </a:solidFill>
          <a:latin typeface="BentonSans Regular" panose="02000503000000020004" pitchFamily="2" charset="0"/>
          <a:ea typeface="+mn-ea"/>
          <a:cs typeface="+mn-cs"/>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sz="1600" kern="1200">
          <a:solidFill>
            <a:schemeClr val="tx1"/>
          </a:solidFill>
          <a:latin typeface="BentonSans Regular" panose="02000503000000020004" pitchFamily="2" charset="0"/>
          <a:ea typeface="+mn-ea"/>
          <a:cs typeface="+mn-cs"/>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400" kern="1200">
          <a:solidFill>
            <a:schemeClr val="tx1"/>
          </a:solidFill>
          <a:latin typeface="BentonSans Regular" panose="02000503000000020004" pitchFamily="2" charset="0"/>
          <a:ea typeface="+mn-ea"/>
          <a:cs typeface="+mn-cs"/>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400" kern="1200">
          <a:solidFill>
            <a:schemeClr val="tx1"/>
          </a:solidFill>
          <a:latin typeface="BentonSans Regular" panose="02000503000000020004" pitchFamily="2" charset="0"/>
          <a:ea typeface="+mn-ea"/>
          <a:cs typeface="+mn-cs"/>
        </a:defRPr>
      </a:lvl7pPr>
      <a:lvl8pPr marL="4076651" indent="-271780" algn="l" defTabSz="1087119"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0208" indent="-271780" algn="l" defTabSz="1087119"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7119" rtl="0" eaLnBrk="1" latinLnBrk="0" hangingPunct="1">
        <a:defRPr sz="2100" kern="1200">
          <a:solidFill>
            <a:schemeClr val="tx1"/>
          </a:solidFill>
          <a:latin typeface="+mn-lt"/>
          <a:ea typeface="+mn-ea"/>
          <a:cs typeface="+mn-cs"/>
        </a:defRPr>
      </a:lvl1pPr>
      <a:lvl2pPr marL="543558" algn="l" defTabSz="1087119" rtl="0" eaLnBrk="1" latinLnBrk="0" hangingPunct="1">
        <a:defRPr sz="2100" kern="1200">
          <a:solidFill>
            <a:schemeClr val="tx1"/>
          </a:solidFill>
          <a:latin typeface="+mn-lt"/>
          <a:ea typeface="+mn-ea"/>
          <a:cs typeface="+mn-cs"/>
        </a:defRPr>
      </a:lvl2pPr>
      <a:lvl3pPr marL="1087119" algn="l" defTabSz="1087119" rtl="0" eaLnBrk="1" latinLnBrk="0" hangingPunct="1">
        <a:defRPr sz="2100" kern="1200">
          <a:solidFill>
            <a:schemeClr val="tx1"/>
          </a:solidFill>
          <a:latin typeface="+mn-lt"/>
          <a:ea typeface="+mn-ea"/>
          <a:cs typeface="+mn-cs"/>
        </a:defRPr>
      </a:lvl3pPr>
      <a:lvl4pPr marL="1630669" algn="l" defTabSz="1087119" rtl="0" eaLnBrk="1" latinLnBrk="0" hangingPunct="1">
        <a:defRPr sz="2100" kern="1200">
          <a:solidFill>
            <a:schemeClr val="tx1"/>
          </a:solidFill>
          <a:latin typeface="+mn-lt"/>
          <a:ea typeface="+mn-ea"/>
          <a:cs typeface="+mn-cs"/>
        </a:defRPr>
      </a:lvl4pPr>
      <a:lvl5pPr marL="2174211" algn="l" defTabSz="1087119" rtl="0" eaLnBrk="1" latinLnBrk="0" hangingPunct="1">
        <a:defRPr sz="2100" kern="1200">
          <a:solidFill>
            <a:schemeClr val="tx1"/>
          </a:solidFill>
          <a:latin typeface="+mn-lt"/>
          <a:ea typeface="+mn-ea"/>
          <a:cs typeface="+mn-cs"/>
        </a:defRPr>
      </a:lvl5pPr>
      <a:lvl6pPr marL="2717769" algn="l" defTabSz="1087119" rtl="0" eaLnBrk="1" latinLnBrk="0" hangingPunct="1">
        <a:defRPr sz="2100" kern="1200">
          <a:solidFill>
            <a:schemeClr val="tx1"/>
          </a:solidFill>
          <a:latin typeface="+mn-lt"/>
          <a:ea typeface="+mn-ea"/>
          <a:cs typeface="+mn-cs"/>
        </a:defRPr>
      </a:lvl6pPr>
      <a:lvl7pPr marL="3261319" algn="l" defTabSz="1087119" rtl="0" eaLnBrk="1" latinLnBrk="0" hangingPunct="1">
        <a:defRPr sz="2100" kern="1200">
          <a:solidFill>
            <a:schemeClr val="tx1"/>
          </a:solidFill>
          <a:latin typeface="+mn-lt"/>
          <a:ea typeface="+mn-ea"/>
          <a:cs typeface="+mn-cs"/>
        </a:defRPr>
      </a:lvl7pPr>
      <a:lvl8pPr marL="3804870" algn="l" defTabSz="1087119" rtl="0" eaLnBrk="1" latinLnBrk="0" hangingPunct="1">
        <a:defRPr sz="2100" kern="1200">
          <a:solidFill>
            <a:schemeClr val="tx1"/>
          </a:solidFill>
          <a:latin typeface="+mn-lt"/>
          <a:ea typeface="+mn-ea"/>
          <a:cs typeface="+mn-cs"/>
        </a:defRPr>
      </a:lvl8pPr>
      <a:lvl9pPr marL="4348426" algn="l" defTabSz="1087119"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hyperlink" Target="https://sapui5.hana.ondemand.com/explored.html#/entity/sap.ui.layout.Grid/samples" TargetMode="Externa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s://sapui5.hana.ondemand.com/explored.html#/entity/sap.m.FlexBox/samples" TargetMode="Externa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1" name="Rectangle 20"/>
          <p:cNvSpPr/>
          <p:nvPr/>
        </p:nvSpPr>
        <p:spPr bwMode="gray">
          <a:xfrm>
            <a:off x="325468" y="1504175"/>
            <a:ext cx="11545200" cy="1930658"/>
          </a:xfrm>
          <a:prstGeom prst="rect">
            <a:avLst/>
          </a:prstGeom>
          <a:solidFill>
            <a:srgbClr val="81352D"/>
          </a:solidFill>
          <a:ln w="9525" algn="ctr">
            <a:noFill/>
            <a:miter lim="800000"/>
            <a:headEnd/>
            <a:tailEnd/>
          </a:ln>
        </p:spPr>
        <p:txBody>
          <a:bodyPr lIns="106981" tIns="85592" rIns="106981" bIns="85592" rtlCol="0" anchor="ctr"/>
          <a:lstStyle/>
          <a:p>
            <a:pPr algn="ctr" fontAlgn="base">
              <a:spcBef>
                <a:spcPct val="50000"/>
              </a:spcBef>
              <a:spcAft>
                <a:spcPct val="0"/>
              </a:spcAft>
              <a:buClr>
                <a:srgbClr val="F0AB00"/>
              </a:buClr>
              <a:buSzPct val="80000"/>
            </a:pPr>
            <a:endParaRPr lang="en-US" sz="1900" kern="0" dirty="0">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2" name="Title 1"/>
          <p:cNvSpPr>
            <a:spLocks noGrp="1"/>
          </p:cNvSpPr>
          <p:nvPr>
            <p:ph type="title"/>
          </p:nvPr>
        </p:nvSpPr>
        <p:spPr/>
        <p:txBody>
          <a:bodyPr/>
          <a:lstStyle/>
          <a:p>
            <a:r>
              <a:rPr lang="en-US" sz="4400" dirty="0">
                <a:solidFill>
                  <a:srgbClr val="666666"/>
                </a:solidFill>
                <a:latin typeface="BentonSans Bold" panose="02000803000000020004" pitchFamily="2" charset="0"/>
              </a:rPr>
              <a:t>SAPUI5: Layout Controls</a:t>
            </a:r>
          </a:p>
        </p:txBody>
      </p:sp>
      <p:sp>
        <p:nvSpPr>
          <p:cNvPr id="3" name="Subtitle 2"/>
          <p:cNvSpPr>
            <a:spLocks noGrp="1"/>
          </p:cNvSpPr>
          <p:nvPr>
            <p:ph type="subTitle" idx="1"/>
          </p:nvPr>
        </p:nvSpPr>
        <p:spPr>
          <a:xfrm>
            <a:off x="418909" y="1548884"/>
            <a:ext cx="5679159" cy="1885949"/>
          </a:xfrm>
        </p:spPr>
        <p:txBody>
          <a:bodyPr anchor="b"/>
          <a:lstStyle/>
          <a:p>
            <a:r>
              <a:rPr lang="en-US" sz="1200" b="1" dirty="0">
                <a:solidFill>
                  <a:schemeClr val="bg1"/>
                </a:solidFill>
                <a:latin typeface="BentonSans Book" panose="02000503000000020004" pitchFamily="2" charset="0"/>
              </a:rPr>
              <a:t>Version  	</a:t>
            </a:r>
            <a:r>
              <a:rPr lang="en-US" sz="1200" dirty="0">
                <a:solidFill>
                  <a:schemeClr val="bg1"/>
                </a:solidFill>
                <a:latin typeface="BentonSans Book" panose="02000503000000020004" pitchFamily="2" charset="0"/>
              </a:rPr>
              <a:t>1.0, July 2015</a:t>
            </a:r>
          </a:p>
          <a:p>
            <a:r>
              <a:rPr lang="en-US" sz="1200" b="1" dirty="0">
                <a:solidFill>
                  <a:schemeClr val="bg1"/>
                </a:solidFill>
                <a:latin typeface="BentonSans Book" panose="02000503000000020004" pitchFamily="2" charset="0"/>
              </a:rPr>
              <a:t>Author</a:t>
            </a:r>
            <a:r>
              <a:rPr lang="en-US" sz="1200" dirty="0">
                <a:solidFill>
                  <a:schemeClr val="bg1"/>
                </a:solidFill>
                <a:latin typeface="BentonSans Book" panose="02000503000000020004" pitchFamily="2" charset="0"/>
              </a:rPr>
              <a:t> 	Ross Hightower</a:t>
            </a:r>
          </a:p>
          <a:p>
            <a:endParaRPr lang="en-US" sz="1200" dirty="0">
              <a:solidFill>
                <a:schemeClr val="bg1"/>
              </a:solidFill>
              <a:latin typeface="BentonSans Book" panose="02000503000000020004" pitchFamily="2" charset="0"/>
            </a:endParaRPr>
          </a:p>
          <a:p>
            <a:r>
              <a:rPr lang="en-US" sz="1200" b="1" dirty="0">
                <a:solidFill>
                  <a:schemeClr val="bg1"/>
                </a:solidFill>
                <a:latin typeface="BentonSans Book" panose="02000503000000020004" pitchFamily="2" charset="0"/>
              </a:rPr>
              <a:t>Product</a:t>
            </a:r>
            <a:r>
              <a:rPr lang="en-US" sz="1200" dirty="0">
                <a:solidFill>
                  <a:schemeClr val="bg1"/>
                </a:solidFill>
                <a:latin typeface="BentonSans Book" panose="02000503000000020004" pitchFamily="2" charset="0"/>
              </a:rPr>
              <a:t> 	SAPUI5</a:t>
            </a:r>
          </a:p>
          <a:p>
            <a:endParaRPr lang="en-US" sz="1200" b="1" dirty="0">
              <a:solidFill>
                <a:schemeClr val="bg1"/>
              </a:solidFill>
              <a:latin typeface="BentonSans Book" panose="02000503000000020004" pitchFamily="2" charset="0"/>
            </a:endParaRPr>
          </a:p>
          <a:p>
            <a:r>
              <a:rPr lang="en-US" sz="1200" b="1" dirty="0">
                <a:solidFill>
                  <a:schemeClr val="bg1"/>
                </a:solidFill>
                <a:latin typeface="BentonSans Book" panose="02000503000000020004" pitchFamily="2" charset="0"/>
              </a:rPr>
              <a:t>Level</a:t>
            </a:r>
            <a:r>
              <a:rPr lang="en-US" sz="1200" dirty="0">
                <a:solidFill>
                  <a:schemeClr val="bg1"/>
                </a:solidFill>
                <a:latin typeface="BentonSans Book" panose="02000503000000020004" pitchFamily="2" charset="0"/>
              </a:rPr>
              <a:t>	Beginner</a:t>
            </a:r>
          </a:p>
          <a:p>
            <a:endParaRPr lang="en-US" sz="1200" b="1" dirty="0">
              <a:solidFill>
                <a:schemeClr val="bg1"/>
              </a:solidFill>
              <a:latin typeface="BentonSans Book" panose="02000503000000020004" pitchFamily="2" charset="0"/>
            </a:endParaRPr>
          </a:p>
          <a:p>
            <a:endParaRPr lang="en-US" sz="1200" dirty="0">
              <a:solidFill>
                <a:schemeClr val="bg1"/>
              </a:solidFill>
              <a:latin typeface="BentonSans Book" panose="02000503000000020004" pitchFamily="2" charset="0"/>
            </a:endParaRPr>
          </a:p>
          <a:p>
            <a:fld id="{B726F4F1-3762-4F99-8C5F-7E1657004F5E}" type="datetime4">
              <a:rPr lang="en-US" sz="1200" smtClean="0">
                <a:solidFill>
                  <a:schemeClr val="bg1"/>
                </a:solidFill>
                <a:latin typeface="BentonSans Book" panose="02000503000000020004" pitchFamily="2" charset="0"/>
              </a:rPr>
              <a:t>October 27, 2016</a:t>
            </a:fld>
            <a:endParaRPr lang="en-US" sz="1200" dirty="0">
              <a:solidFill>
                <a:schemeClr val="bg1"/>
              </a:solidFill>
              <a:latin typeface="BentonSans Book" panose="02000503000000020004" pitchFamily="2" charset="0"/>
            </a:endParaRPr>
          </a:p>
        </p:txBody>
      </p:sp>
      <p:sp>
        <p:nvSpPr>
          <p:cNvPr id="5" name="ConfidentialFlag"/>
          <p:cNvSpPr txBox="1"/>
          <p:nvPr/>
        </p:nvSpPr>
        <p:spPr>
          <a:xfrm>
            <a:off x="10772278" y="3250167"/>
            <a:ext cx="903831" cy="184666"/>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200" kern="0" dirty="0">
                <a:solidFill>
                  <a:schemeClr val="bg1"/>
                </a:solidFill>
                <a:latin typeface="BentonSans Book" panose="02000503000000020004" pitchFamily="2" charset="0"/>
                <a:ea typeface="Arial Unicode MS" pitchFamily="34" charset="-128"/>
                <a:cs typeface="Arial Unicode MS" pitchFamily="34" charset="-128"/>
              </a:rPr>
              <a:t>Public</a:t>
            </a:r>
          </a:p>
        </p:txBody>
      </p:sp>
      <p:sp>
        <p:nvSpPr>
          <p:cNvPr id="4" name="Rectangle 3"/>
          <p:cNvSpPr/>
          <p:nvPr/>
        </p:nvSpPr>
        <p:spPr>
          <a:xfrm>
            <a:off x="5589737" y="1769418"/>
            <a:ext cx="1282402" cy="276999"/>
          </a:xfrm>
          <a:prstGeom prst="rect">
            <a:avLst/>
          </a:prstGeom>
        </p:spPr>
        <p:txBody>
          <a:bodyPr wrap="none">
            <a:spAutoFit/>
          </a:bodyPr>
          <a:lstStyle/>
          <a:p>
            <a:r>
              <a:rPr lang="en-US" sz="1200" b="1" dirty="0">
                <a:solidFill>
                  <a:schemeClr val="bg1"/>
                </a:solidFill>
                <a:latin typeface="BentonSans Book" panose="02000503000000020004" pitchFamily="2" charset="0"/>
              </a:rPr>
              <a:t>Focus</a:t>
            </a:r>
            <a:r>
              <a:rPr lang="en-US" sz="1200" dirty="0">
                <a:solidFill>
                  <a:schemeClr val="bg1"/>
                </a:solidFill>
                <a:latin typeface="BentonSans Book" panose="02000503000000020004" pitchFamily="2" charset="0"/>
              </a:rPr>
              <a:t>	</a:t>
            </a:r>
            <a:endParaRPr lang="en-US" sz="1200" b="1" dirty="0">
              <a:solidFill>
                <a:schemeClr val="bg1"/>
              </a:solidFill>
              <a:latin typeface="BentonSans Book" panose="02000503000000020004" pitchFamily="2" charset="0"/>
            </a:endParaRPr>
          </a:p>
        </p:txBody>
      </p:sp>
      <p:sp>
        <p:nvSpPr>
          <p:cNvPr id="6" name="Rectangle 5"/>
          <p:cNvSpPr/>
          <p:nvPr/>
        </p:nvSpPr>
        <p:spPr>
          <a:xfrm>
            <a:off x="6646909" y="1748136"/>
            <a:ext cx="5029200" cy="276999"/>
          </a:xfrm>
          <a:prstGeom prst="rect">
            <a:avLst/>
          </a:prstGeom>
        </p:spPr>
        <p:txBody>
          <a:bodyPr wrap="square">
            <a:spAutoFit/>
          </a:bodyPr>
          <a:lstStyle/>
          <a:p>
            <a:r>
              <a:rPr lang="de-DE" sz="1200" dirty="0">
                <a:solidFill>
                  <a:schemeClr val="bg1"/>
                </a:solidFill>
                <a:latin typeface="BentonSans Regular" panose="02000503000000020004" pitchFamily="2" charset="0"/>
              </a:rPr>
              <a:t>Layout Control.</a:t>
            </a:r>
            <a:endParaRPr lang="en-US" sz="1200" b="1" dirty="0">
              <a:solidFill>
                <a:schemeClr val="bg1"/>
              </a:solidFill>
              <a:latin typeface="BentonSans Regular" panose="02000503000000020004" pitchFamily="2" charset="0"/>
            </a:endParaRPr>
          </a:p>
        </p:txBody>
      </p:sp>
    </p:spTree>
    <p:extLst>
      <p:ext uri="{BB962C8B-B14F-4D97-AF65-F5344CB8AC3E}">
        <p14:creationId xmlns:p14="http://schemas.microsoft.com/office/powerpoint/2010/main" val="909468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78139" y="506553"/>
            <a:ext cx="7895449" cy="5104054"/>
          </a:xfrm>
          <a:prstGeom prst="rect">
            <a:avLst/>
          </a:prstGeom>
        </p:spPr>
      </p:pic>
      <p:sp>
        <p:nvSpPr>
          <p:cNvPr id="5" name="TextBox 4"/>
          <p:cNvSpPr txBox="1"/>
          <p:nvPr/>
        </p:nvSpPr>
        <p:spPr>
          <a:xfrm>
            <a:off x="247828" y="1316052"/>
            <a:ext cx="2911053" cy="83099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You can combine the layout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controls to create complex</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layouts.</a:t>
            </a:r>
          </a:p>
        </p:txBody>
      </p:sp>
    </p:spTree>
    <p:extLst>
      <p:ext uri="{BB962C8B-B14F-4D97-AF65-F5344CB8AC3E}">
        <p14:creationId xmlns:p14="http://schemas.microsoft.com/office/powerpoint/2010/main" val="4227160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62168" y="1572426"/>
            <a:ext cx="9374803" cy="33076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3233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Grid</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4964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 Control</a:t>
            </a:r>
          </a:p>
        </p:txBody>
      </p:sp>
      <p:sp>
        <p:nvSpPr>
          <p:cNvPr id="3" name="Text Placeholder 2"/>
          <p:cNvSpPr>
            <a:spLocks noGrp="1"/>
          </p:cNvSpPr>
          <p:nvPr>
            <p:ph type="body" sz="quarter" idx="10"/>
          </p:nvPr>
        </p:nvSpPr>
        <p:spPr/>
        <p:txBody>
          <a:bodyPr/>
          <a:lstStyle/>
          <a:p>
            <a:r>
              <a:rPr lang="en-US" dirty="0"/>
              <a:t>The Grid control is an easy way to organize the view into a responsive grid</a:t>
            </a:r>
          </a:p>
          <a:p>
            <a:pPr lvl="3"/>
            <a:r>
              <a:rPr lang="en-US" dirty="0">
                <a:hlinkClick r:id="rId2"/>
              </a:rPr>
              <a:t>https://sapui5.hana.ondemand.com/explored.html#/entity/sap.ui.layout.Grid/samples</a:t>
            </a:r>
            <a:endParaRPr lang="en-US" dirty="0"/>
          </a:p>
          <a:p>
            <a:pPr lvl="3"/>
            <a:endParaRPr lang="en-US" dirty="0"/>
          </a:p>
        </p:txBody>
      </p:sp>
    </p:spTree>
    <p:extLst>
      <p:ext uri="{BB962C8B-B14F-4D97-AF65-F5344CB8AC3E}">
        <p14:creationId xmlns:p14="http://schemas.microsoft.com/office/powerpoint/2010/main" val="3233389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Grid Template</a:t>
            </a:r>
          </a:p>
        </p:txBody>
      </p:sp>
      <p:sp>
        <p:nvSpPr>
          <p:cNvPr id="5" name="Rectangle 4"/>
          <p:cNvSpPr/>
          <p:nvPr/>
        </p:nvSpPr>
        <p:spPr>
          <a:xfrm>
            <a:off x="4707472" y="1387899"/>
            <a:ext cx="6096000" cy="4986301"/>
          </a:xfrm>
          <a:prstGeom prst="rect">
            <a:avLst/>
          </a:prstGeom>
          <a:ln>
            <a:solidFill>
              <a:schemeClr val="tx1"/>
            </a:solidFill>
          </a:ln>
        </p:spPr>
        <p:txBody>
          <a:bodyPr>
            <a:spAutoFit/>
          </a:bodyPr>
          <a:lstStyle/>
          <a:p>
            <a:pPr>
              <a:lnSpc>
                <a:spcPct val="107000"/>
              </a:lnSpc>
              <a:spcAft>
                <a:spcPts val="800"/>
              </a:spcAft>
            </a:pPr>
            <a:r>
              <a:rPr lang="en-US" sz="14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a:t>
            </a:r>
            <a:r>
              <a:rPr lang="en-US" sz="1400" dirty="0">
                <a:solidFill>
                  <a:srgbClr val="3F7F7F"/>
                </a:solidFill>
                <a:highlight>
                  <a:srgbClr val="D3D3D3"/>
                </a:highlight>
                <a:latin typeface="Consolas" panose="020B0609020204030204" pitchFamily="49" charset="0"/>
                <a:ea typeface="Calibri" panose="020F0502020204030204" pitchFamily="34" charset="0"/>
                <a:cs typeface="Times New Roman" panose="02020603050405020304" pitchFamily="18" charset="0"/>
              </a:rPr>
              <a:t>Grid</a:t>
            </a: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7F007F"/>
                </a:solidFill>
                <a:latin typeface="Consolas" panose="020B0609020204030204" pitchFamily="49" charset="0"/>
                <a:ea typeface="Calibri" panose="020F0502020204030204" pitchFamily="34" charset="0"/>
                <a:cs typeface="Times New Roman" panose="02020603050405020304" pitchFamily="18" charset="0"/>
              </a:rPr>
              <a:t>xmlns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i="1" dirty="0">
                <a:solidFill>
                  <a:srgbClr val="2A00FF"/>
                </a:solidFill>
                <a:latin typeface="Consolas" panose="020B0609020204030204" pitchFamily="49" charset="0"/>
                <a:ea typeface="Calibri" panose="020F0502020204030204" pitchFamily="34" charset="0"/>
                <a:cs typeface="Times New Roman" panose="02020603050405020304" pitchFamily="18" charset="0"/>
              </a:rPr>
              <a:t>"</a:t>
            </a:r>
            <a:r>
              <a:rPr lang="en-US" sz="1400" i="1" dirty="0" err="1">
                <a:solidFill>
                  <a:srgbClr val="2A00FF"/>
                </a:solidFill>
                <a:latin typeface="Consolas" panose="020B0609020204030204" pitchFamily="49" charset="0"/>
                <a:ea typeface="Calibri" panose="020F0502020204030204" pitchFamily="34" charset="0"/>
                <a:cs typeface="Times New Roman" panose="02020603050405020304" pitchFamily="18" charset="0"/>
              </a:rPr>
              <a:t>sap.ui.layout</a:t>
            </a:r>
            <a:r>
              <a:rPr lang="en-US" sz="1400" i="1" dirty="0">
                <a:solidFill>
                  <a:srgbClr val="2A00FF"/>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7F007F"/>
                </a:solidFill>
                <a:latin typeface="Consolas" panose="020B0609020204030204" pitchFamily="49" charset="0"/>
                <a:ea typeface="Calibri" panose="020F0502020204030204" pitchFamily="34" charset="0"/>
                <a:cs typeface="Times New Roman" panose="02020603050405020304" pitchFamily="18" charset="0"/>
              </a:rPr>
              <a:t>busy</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i="1" dirty="0">
                <a:solidFill>
                  <a:srgbClr val="2A00FF"/>
                </a:solidFill>
                <a:latin typeface="Consolas" panose="020B0609020204030204" pitchFamily="49" charset="0"/>
                <a:ea typeface="Calibri" panose="020F0502020204030204" pitchFamily="34" charset="0"/>
                <a:cs typeface="Times New Roman" panose="02020603050405020304" pitchFamily="18" charset="0"/>
              </a:rPr>
              <a:t>"false"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7F007F"/>
                </a:solidFill>
                <a:latin typeface="Consolas" panose="020B0609020204030204" pitchFamily="49" charset="0"/>
                <a:ea typeface="Calibri" panose="020F0502020204030204" pitchFamily="34" charset="0"/>
                <a:cs typeface="Times New Roman" panose="02020603050405020304" pitchFamily="18" charset="0"/>
              </a:rPr>
              <a:t>busyIndicatorDelay</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i="1" dirty="0">
                <a:solidFill>
                  <a:srgbClr val="2A00FF"/>
                </a:solidFill>
                <a:latin typeface="Consolas" panose="020B0609020204030204" pitchFamily="49" charset="0"/>
                <a:ea typeface="Calibri" panose="020F0502020204030204" pitchFamily="34" charset="0"/>
                <a:cs typeface="Times New Roman" panose="02020603050405020304" pitchFamily="18" charset="0"/>
              </a:rPr>
              <a:t>"1000"</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7F007F"/>
                </a:solidFill>
                <a:latin typeface="Consolas" panose="020B0609020204030204" pitchFamily="49" charset="0"/>
                <a:ea typeface="Calibri" panose="020F0502020204030204" pitchFamily="34" charset="0"/>
                <a:cs typeface="Times New Roman" panose="02020603050405020304" pitchFamily="18" charset="0"/>
              </a:rPr>
              <a:t>visible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i="1" dirty="0">
                <a:solidFill>
                  <a:srgbClr val="2A00FF"/>
                </a:solidFill>
                <a:latin typeface="Consolas" panose="020B0609020204030204" pitchFamily="49" charset="0"/>
                <a:ea typeface="Calibri" panose="020F0502020204030204" pitchFamily="34" charset="0"/>
                <a:cs typeface="Times New Roman" panose="02020603050405020304" pitchFamily="18" charset="0"/>
              </a:rPr>
              <a:t>"true"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7F007F"/>
                </a:solidFill>
                <a:latin typeface="Consolas" panose="020B0609020204030204" pitchFamily="49" charset="0"/>
                <a:ea typeface="Calibri" panose="020F0502020204030204" pitchFamily="34" charset="0"/>
                <a:cs typeface="Times New Roman" panose="02020603050405020304" pitchFamily="18" charset="0"/>
              </a:rPr>
              <a:t>width</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i="1" dirty="0">
                <a:solidFill>
                  <a:srgbClr val="2A00FF"/>
                </a:solidFill>
                <a:latin typeface="Consolas" panose="020B0609020204030204" pitchFamily="49" charset="0"/>
                <a:ea typeface="Calibri" panose="020F0502020204030204" pitchFamily="34" charset="0"/>
                <a:cs typeface="Times New Roman" panose="02020603050405020304" pitchFamily="18" charset="0"/>
              </a:rPr>
              <a:t>"100%"</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7F007F"/>
                </a:solidFill>
                <a:latin typeface="Consolas" panose="020B0609020204030204" pitchFamily="49" charset="0"/>
                <a:ea typeface="Calibri" panose="020F0502020204030204" pitchFamily="34" charset="0"/>
                <a:cs typeface="Times New Roman" panose="02020603050405020304" pitchFamily="18" charset="0"/>
              </a:rPr>
              <a:t>vSpacing</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i="1" dirty="0">
                <a:solidFill>
                  <a:srgbClr val="2A00FF"/>
                </a:solidFill>
                <a:latin typeface="Consolas" panose="020B0609020204030204" pitchFamily="49" charset="0"/>
                <a:ea typeface="Calibri" panose="020F0502020204030204" pitchFamily="34" charset="0"/>
                <a:cs typeface="Times New Roman" panose="02020603050405020304" pitchFamily="18" charset="0"/>
              </a:rPr>
              <a:t>"1"</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7F007F"/>
                </a:solidFill>
                <a:latin typeface="Consolas" panose="020B0609020204030204" pitchFamily="49" charset="0"/>
                <a:ea typeface="Calibri" panose="020F0502020204030204" pitchFamily="34" charset="0"/>
                <a:cs typeface="Times New Roman" panose="02020603050405020304" pitchFamily="18" charset="0"/>
              </a:rPr>
              <a:t>hSpacing</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i="1" dirty="0">
                <a:solidFill>
                  <a:srgbClr val="2A00FF"/>
                </a:solidFill>
                <a:latin typeface="Consolas" panose="020B0609020204030204" pitchFamily="49" charset="0"/>
                <a:ea typeface="Calibri" panose="020F0502020204030204" pitchFamily="34" charset="0"/>
                <a:cs typeface="Times New Roman" panose="02020603050405020304" pitchFamily="18" charset="0"/>
              </a:rPr>
              <a:t>"1"</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7F007F"/>
                </a:solidFill>
                <a:latin typeface="Consolas" panose="020B0609020204030204" pitchFamily="49" charset="0"/>
                <a:ea typeface="Calibri" panose="020F0502020204030204" pitchFamily="34" charset="0"/>
                <a:cs typeface="Times New Roman" panose="02020603050405020304" pitchFamily="18" charset="0"/>
              </a:rPr>
              <a:t>position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i="1" dirty="0">
                <a:solidFill>
                  <a:srgbClr val="2A00FF"/>
                </a:solidFill>
                <a:latin typeface="Consolas" panose="020B0609020204030204" pitchFamily="49" charset="0"/>
                <a:ea typeface="Calibri" panose="020F0502020204030204" pitchFamily="34" charset="0"/>
                <a:cs typeface="Times New Roman" panose="02020603050405020304" pitchFamily="18" charset="0"/>
              </a:rPr>
              <a:t>"Left"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7F007F"/>
                </a:solidFill>
                <a:latin typeface="Consolas" panose="020B0609020204030204" pitchFamily="49" charset="0"/>
                <a:ea typeface="Calibri" panose="020F0502020204030204" pitchFamily="34" charset="0"/>
                <a:cs typeface="Times New Roman" panose="02020603050405020304" pitchFamily="18" charset="0"/>
              </a:rPr>
              <a:t>defaultSpan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i="1" dirty="0">
                <a:solidFill>
                  <a:srgbClr val="2A00FF"/>
                </a:solidFill>
                <a:latin typeface="Consolas" panose="020B0609020204030204" pitchFamily="49" charset="0"/>
                <a:ea typeface="Calibri" panose="020F0502020204030204" pitchFamily="34" charset="0"/>
                <a:cs typeface="Times New Roman" panose="02020603050405020304" pitchFamily="18" charset="0"/>
              </a:rPr>
              <a:t>"L3 M6 S12"</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7F007F"/>
                </a:solidFill>
                <a:latin typeface="Consolas" panose="020B0609020204030204" pitchFamily="49" charset="0"/>
                <a:ea typeface="Calibri" panose="020F0502020204030204" pitchFamily="34" charset="0"/>
                <a:cs typeface="Times New Roman" panose="02020603050405020304" pitchFamily="18" charset="0"/>
              </a:rPr>
              <a:t>defaultIndent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i="1" dirty="0">
                <a:solidFill>
                  <a:srgbClr val="2A00FF"/>
                </a:solidFill>
                <a:latin typeface="Consolas" panose="020B0609020204030204" pitchFamily="49" charset="0"/>
                <a:ea typeface="Calibri" panose="020F0502020204030204" pitchFamily="34" charset="0"/>
                <a:cs typeface="Times New Roman" panose="02020603050405020304" pitchFamily="18" charset="0"/>
              </a:rPr>
              <a:t>"L0 M0 S0"</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7F007F"/>
                </a:solidFill>
                <a:latin typeface="Consolas" panose="020B0609020204030204" pitchFamily="49" charset="0"/>
                <a:ea typeface="Calibri" panose="020F0502020204030204" pitchFamily="34" charset="0"/>
                <a:cs typeface="Times New Roman" panose="02020603050405020304" pitchFamily="18" charset="0"/>
              </a:rPr>
              <a:t>containerQuery</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i="1" dirty="0">
                <a:solidFill>
                  <a:srgbClr val="2A00FF"/>
                </a:solidFill>
                <a:latin typeface="Consolas" panose="020B0609020204030204" pitchFamily="49" charset="0"/>
                <a:ea typeface="Calibri" panose="020F0502020204030204" pitchFamily="34" charset="0"/>
                <a:cs typeface="Times New Roman" panose="02020603050405020304" pitchFamily="18" charset="0"/>
              </a:rPr>
              <a:t>"false"</a:t>
            </a:r>
            <a:r>
              <a:rPr lang="en-US" sz="14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a:t>
            </a:r>
            <a:r>
              <a:rPr lang="en-US" sz="1400" dirty="0">
                <a:solidFill>
                  <a:srgbClr val="3F7F7F"/>
                </a:solidFill>
                <a:latin typeface="Consolas" panose="020B0609020204030204" pitchFamily="49" charset="0"/>
                <a:ea typeface="Calibri" panose="020F0502020204030204" pitchFamily="34" charset="0"/>
                <a:cs typeface="Times New Roman" panose="02020603050405020304" pitchFamily="18" charset="0"/>
              </a:rPr>
              <a:t>tooltip</a:t>
            </a:r>
            <a:r>
              <a:rPr lang="en-US" sz="14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&gt;&lt;/</a:t>
            </a:r>
            <a:r>
              <a:rPr lang="en-US" sz="1400" dirty="0">
                <a:solidFill>
                  <a:srgbClr val="3F7F7F"/>
                </a:solidFill>
                <a:latin typeface="Consolas" panose="020B0609020204030204" pitchFamily="49" charset="0"/>
                <a:ea typeface="Calibri" panose="020F0502020204030204" pitchFamily="34" charset="0"/>
                <a:cs typeface="Times New Roman" panose="02020603050405020304" pitchFamily="18" charset="0"/>
              </a:rPr>
              <a:t>tooltip</a:t>
            </a:r>
            <a:r>
              <a:rPr lang="en-US" sz="14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a:t>
            </a:r>
            <a:r>
              <a:rPr lang="en-US" sz="1400" dirty="0">
                <a:solidFill>
                  <a:srgbClr val="3F7F7F"/>
                </a:solidFill>
                <a:latin typeface="Consolas" panose="020B0609020204030204" pitchFamily="49" charset="0"/>
                <a:ea typeface="Calibri" panose="020F0502020204030204" pitchFamily="34" charset="0"/>
                <a:cs typeface="Times New Roman" panose="02020603050405020304" pitchFamily="18" charset="0"/>
              </a:rPr>
              <a:t>dependents</a:t>
            </a:r>
            <a:r>
              <a:rPr lang="en-US" sz="14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&gt;&lt;/</a:t>
            </a:r>
            <a:r>
              <a:rPr lang="en-US" sz="1400" dirty="0">
                <a:solidFill>
                  <a:srgbClr val="3F7F7F"/>
                </a:solidFill>
                <a:latin typeface="Consolas" panose="020B0609020204030204" pitchFamily="49" charset="0"/>
                <a:ea typeface="Calibri" panose="020F0502020204030204" pitchFamily="34" charset="0"/>
                <a:cs typeface="Times New Roman" panose="02020603050405020304" pitchFamily="18" charset="0"/>
              </a:rPr>
              <a:t>dependents</a:t>
            </a:r>
            <a:r>
              <a:rPr lang="en-US" sz="14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a:t>
            </a:r>
            <a:r>
              <a:rPr lang="en-US" sz="1400" dirty="0">
                <a:solidFill>
                  <a:srgbClr val="3F7F7F"/>
                </a:solidFill>
                <a:latin typeface="Consolas" panose="020B0609020204030204" pitchFamily="49" charset="0"/>
                <a:ea typeface="Calibri" panose="020F0502020204030204" pitchFamily="34" charset="0"/>
                <a:cs typeface="Times New Roman" panose="02020603050405020304" pitchFamily="18" charset="0"/>
              </a:rPr>
              <a:t>content</a:t>
            </a:r>
            <a:r>
              <a:rPr lang="en-US" sz="14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&gt;&lt;/</a:t>
            </a:r>
            <a:r>
              <a:rPr lang="en-US" sz="1400" dirty="0">
                <a:solidFill>
                  <a:srgbClr val="3F7F7F"/>
                </a:solidFill>
                <a:latin typeface="Consolas" panose="020B0609020204030204" pitchFamily="49" charset="0"/>
                <a:ea typeface="Calibri" panose="020F0502020204030204" pitchFamily="34" charset="0"/>
                <a:cs typeface="Times New Roman" panose="02020603050405020304" pitchFamily="18" charset="0"/>
              </a:rPr>
              <a:t>content</a:t>
            </a:r>
            <a:r>
              <a:rPr lang="en-US" sz="14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a:t>
            </a:r>
            <a:r>
              <a:rPr lang="en-US" sz="1400" dirty="0">
                <a:solidFill>
                  <a:srgbClr val="3F7F7F"/>
                </a:solidFill>
                <a:highlight>
                  <a:srgbClr val="D3D3D3"/>
                </a:highlight>
                <a:latin typeface="Consolas" panose="020B0609020204030204" pitchFamily="49" charset="0"/>
                <a:ea typeface="Calibri" panose="020F0502020204030204" pitchFamily="34" charset="0"/>
                <a:cs typeface="Times New Roman" panose="02020603050405020304" pitchFamily="18" charset="0"/>
              </a:rPr>
              <a:t>Grid</a:t>
            </a:r>
            <a:r>
              <a:rPr lang="en-US" sz="14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324001" y="1580973"/>
            <a:ext cx="4231928" cy="441659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err="1">
                <a:ea typeface="Arial Unicode MS" pitchFamily="34" charset="-128"/>
                <a:cs typeface="Arial Unicode MS" pitchFamily="34" charset="-128"/>
              </a:rPr>
              <a:t>defaultSpan</a:t>
            </a:r>
            <a:r>
              <a:rPr lang="en-US" sz="1800" kern="0" dirty="0">
                <a:ea typeface="Arial Unicode MS" pitchFamily="34" charset="-128"/>
                <a:cs typeface="Arial Unicode MS" pitchFamily="34" charset="-128"/>
              </a:rPr>
              <a:t> designates the number of</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columns the grid spans for large, medium</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and small screens (Screen is divided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into 12 columns)</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err="1">
                <a:ea typeface="Arial Unicode MS" pitchFamily="34" charset="-128"/>
                <a:cs typeface="Arial Unicode MS" pitchFamily="34" charset="-128"/>
              </a:rPr>
              <a:t>defaultIndent</a:t>
            </a:r>
            <a:r>
              <a:rPr lang="en-US" sz="1800" kern="0" dirty="0">
                <a:ea typeface="Arial Unicode MS" pitchFamily="34" charset="-128"/>
                <a:cs typeface="Arial Unicode MS" pitchFamily="34" charset="-128"/>
              </a:rPr>
              <a:t> indicates the number of</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columns the grid is indented from the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left on large, medium and small screens</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err="1">
                <a:ea typeface="Arial Unicode MS" pitchFamily="34" charset="-128"/>
                <a:cs typeface="Arial Unicode MS" pitchFamily="34" charset="-128"/>
              </a:rPr>
              <a:t>vspacing</a:t>
            </a:r>
            <a:r>
              <a:rPr lang="en-US" sz="1800" kern="0" dirty="0">
                <a:ea typeface="Arial Unicode MS" pitchFamily="34" charset="-128"/>
                <a:cs typeface="Arial Unicode MS" pitchFamily="34" charset="-128"/>
              </a:rPr>
              <a:t> and </a:t>
            </a:r>
            <a:r>
              <a:rPr lang="en-US" sz="1800" kern="0" dirty="0" err="1">
                <a:ea typeface="Arial Unicode MS" pitchFamily="34" charset="-128"/>
                <a:cs typeface="Arial Unicode MS" pitchFamily="34" charset="-128"/>
              </a:rPr>
              <a:t>hspacing</a:t>
            </a:r>
            <a:r>
              <a:rPr lang="en-US" sz="1800" kern="0" dirty="0">
                <a:ea typeface="Arial Unicode MS" pitchFamily="34" charset="-128"/>
                <a:cs typeface="Arial Unicode MS" pitchFamily="34" charset="-128"/>
              </a:rPr>
              <a:t> indicates the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space between rows/columns</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position is the position of the grid in</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its container</a:t>
            </a:r>
          </a:p>
        </p:txBody>
      </p:sp>
    </p:spTree>
    <p:extLst>
      <p:ext uri="{BB962C8B-B14F-4D97-AF65-F5344CB8AC3E}">
        <p14:creationId xmlns:p14="http://schemas.microsoft.com/office/powerpoint/2010/main" val="3955010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449841" y="1654139"/>
            <a:ext cx="5015132" cy="2037644"/>
          </a:xfrm>
          <a:prstGeom prst="rect">
            <a:avLst/>
          </a:prstGeom>
        </p:spPr>
      </p:pic>
      <p:pic>
        <p:nvPicPr>
          <p:cNvPr id="4" name="Picture 3"/>
          <p:cNvPicPr>
            <a:picLocks noChangeAspect="1"/>
          </p:cNvPicPr>
          <p:nvPr/>
        </p:nvPicPr>
        <p:blipFill>
          <a:blip r:embed="rId3"/>
          <a:stretch>
            <a:fillRect/>
          </a:stretch>
        </p:blipFill>
        <p:spPr>
          <a:xfrm>
            <a:off x="5691499" y="2152863"/>
            <a:ext cx="5653695" cy="3402297"/>
          </a:xfrm>
          <a:prstGeom prst="rect">
            <a:avLst/>
          </a:prstGeom>
        </p:spPr>
      </p:pic>
      <p:sp>
        <p:nvSpPr>
          <p:cNvPr id="6" name="TextBox 5"/>
          <p:cNvSpPr txBox="1"/>
          <p:nvPr/>
        </p:nvSpPr>
        <p:spPr>
          <a:xfrm>
            <a:off x="497770" y="4210398"/>
            <a:ext cx="5193729" cy="83099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Many controls can be organized using Grids.  Here</a:t>
            </a:r>
            <a:br>
              <a:rPr lang="en-US" sz="1800" kern="0" dirty="0">
                <a:ea typeface="Arial Unicode MS" pitchFamily="34" charset="-128"/>
                <a:cs typeface="Arial Unicode MS" pitchFamily="34" charset="-128"/>
              </a:rPr>
            </a:br>
            <a:r>
              <a:rPr lang="en-US" sz="1800" kern="0" dirty="0" err="1">
                <a:ea typeface="Arial Unicode MS" pitchFamily="34" charset="-128"/>
                <a:cs typeface="Arial Unicode MS" pitchFamily="34" charset="-128"/>
              </a:rPr>
              <a:t>ObjectListItem</a:t>
            </a:r>
            <a:r>
              <a:rPr lang="en-US" sz="1800" kern="0" dirty="0">
                <a:ea typeface="Arial Unicode MS" pitchFamily="34" charset="-128"/>
                <a:cs typeface="Arial Unicode MS" pitchFamily="34" charset="-128"/>
              </a:rPr>
              <a:t> controls are used to create a tile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display </a:t>
            </a:r>
          </a:p>
        </p:txBody>
      </p:sp>
    </p:spTree>
    <p:extLst>
      <p:ext uri="{BB962C8B-B14F-4D97-AF65-F5344CB8AC3E}">
        <p14:creationId xmlns:p14="http://schemas.microsoft.com/office/powerpoint/2010/main" val="2546928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 Control Variations in Grid Cell Sizes</a:t>
            </a:r>
          </a:p>
        </p:txBody>
      </p:sp>
      <p:pic>
        <p:nvPicPr>
          <p:cNvPr id="3" name="Picture 2"/>
          <p:cNvPicPr>
            <a:picLocks noChangeAspect="1"/>
          </p:cNvPicPr>
          <p:nvPr/>
        </p:nvPicPr>
        <p:blipFill>
          <a:blip r:embed="rId2"/>
          <a:stretch>
            <a:fillRect/>
          </a:stretch>
        </p:blipFill>
        <p:spPr>
          <a:xfrm>
            <a:off x="5492281" y="3640508"/>
            <a:ext cx="6466564" cy="2035005"/>
          </a:xfrm>
          <a:prstGeom prst="rect">
            <a:avLst/>
          </a:prstGeom>
        </p:spPr>
      </p:pic>
      <p:pic>
        <p:nvPicPr>
          <p:cNvPr id="4" name="Picture 3"/>
          <p:cNvPicPr>
            <a:picLocks noChangeAspect="1"/>
          </p:cNvPicPr>
          <p:nvPr/>
        </p:nvPicPr>
        <p:blipFill>
          <a:blip r:embed="rId3"/>
          <a:stretch>
            <a:fillRect/>
          </a:stretch>
        </p:blipFill>
        <p:spPr>
          <a:xfrm>
            <a:off x="494972" y="1605812"/>
            <a:ext cx="4505325" cy="2543175"/>
          </a:xfrm>
          <a:prstGeom prst="rect">
            <a:avLst/>
          </a:prstGeom>
        </p:spPr>
      </p:pic>
      <p:sp>
        <p:nvSpPr>
          <p:cNvPr id="5" name="TextBox 4"/>
          <p:cNvSpPr txBox="1"/>
          <p:nvPr/>
        </p:nvSpPr>
        <p:spPr>
          <a:xfrm>
            <a:off x="828942" y="4674550"/>
            <a:ext cx="4719241" cy="83099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err="1">
                <a:ea typeface="Arial Unicode MS" pitchFamily="34" charset="-128"/>
                <a:cs typeface="Arial Unicode MS" pitchFamily="34" charset="-128"/>
              </a:rPr>
              <a:t>layoutData</a:t>
            </a:r>
            <a:r>
              <a:rPr lang="en-US" sz="1800" kern="0" dirty="0">
                <a:ea typeface="Arial Unicode MS" pitchFamily="34" charset="-128"/>
                <a:cs typeface="Arial Unicode MS" pitchFamily="34" charset="-128"/>
              </a:rPr>
              <a:t> control can be used to override the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default span and indents to create grid cells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of different sizes</a:t>
            </a:r>
          </a:p>
        </p:txBody>
      </p:sp>
    </p:spTree>
    <p:extLst>
      <p:ext uri="{BB962C8B-B14F-4D97-AF65-F5344CB8AC3E}">
        <p14:creationId xmlns:p14="http://schemas.microsoft.com/office/powerpoint/2010/main" val="185287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Layout Options</a:t>
            </a:r>
          </a:p>
        </p:txBody>
      </p:sp>
      <p:graphicFrame>
        <p:nvGraphicFramePr>
          <p:cNvPr id="3" name="Table 2"/>
          <p:cNvGraphicFramePr>
            <a:graphicFrameLocks noGrp="1"/>
          </p:cNvGraphicFramePr>
          <p:nvPr>
            <p:extLst>
              <p:ext uri="{D42A27DB-BD31-4B8C-83A1-F6EECF244321}">
                <p14:modId xmlns:p14="http://schemas.microsoft.com/office/powerpoint/2010/main" val="842909926"/>
              </p:ext>
            </p:extLst>
          </p:nvPr>
        </p:nvGraphicFramePr>
        <p:xfrm>
          <a:off x="393107" y="1444239"/>
          <a:ext cx="10801884" cy="4571999"/>
        </p:xfrm>
        <a:graphic>
          <a:graphicData uri="http://schemas.openxmlformats.org/drawingml/2006/table">
            <a:tbl>
              <a:tblPr firstRow="1" firstCol="1" bandRow="1"/>
              <a:tblGrid>
                <a:gridCol w="3679084">
                  <a:extLst>
                    <a:ext uri="{9D8B030D-6E8A-4147-A177-3AD203B41FA5}">
                      <a16:colId xmlns:a16="http://schemas.microsoft.com/office/drawing/2014/main" val="20000"/>
                    </a:ext>
                  </a:extLst>
                </a:gridCol>
                <a:gridCol w="3561400">
                  <a:extLst>
                    <a:ext uri="{9D8B030D-6E8A-4147-A177-3AD203B41FA5}">
                      <a16:colId xmlns:a16="http://schemas.microsoft.com/office/drawing/2014/main" val="20001"/>
                    </a:ext>
                  </a:extLst>
                </a:gridCol>
                <a:gridCol w="3561400">
                  <a:extLst>
                    <a:ext uri="{9D8B030D-6E8A-4147-A177-3AD203B41FA5}">
                      <a16:colId xmlns:a16="http://schemas.microsoft.com/office/drawing/2014/main" val="20002"/>
                    </a:ext>
                  </a:extLst>
                </a:gridCol>
              </a:tblGrid>
              <a:tr h="268941">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Attribute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Description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Usage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537882">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span</a:t>
                      </a:r>
                    </a:p>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spanL,spanM,spanS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The number of columns a control will span.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span=”L3 M6 S10”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37882">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Indent</a:t>
                      </a:r>
                    </a:p>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indentL,indentM,indentS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The number of columns a control will be offset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Indent=”L3 M6 S10”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06824">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linebreak</a:t>
                      </a:r>
                    </a:p>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linebreakL,linebreakM,linebreakS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If this is set to true then the control causes a linebreak and begins a new row in the grid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LinebreakS=”true”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37882">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width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The width taken within the grid.  Default is 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With=”50%”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06824">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visible</a:t>
                      </a:r>
                      <a:br>
                        <a:rPr lang="en-US" sz="1600">
                          <a:effectLst/>
                          <a:latin typeface="Calibri" panose="020F0502020204030204" pitchFamily="34" charset="0"/>
                          <a:ea typeface="Calibri" panose="020F0502020204030204" pitchFamily="34" charset="0"/>
                          <a:cs typeface="Times New Roman" panose="02020603050405020304" pitchFamily="18" charset="0"/>
                        </a:rPr>
                      </a:br>
                      <a:r>
                        <a:rPr lang="en-US" sz="1600">
                          <a:effectLst/>
                          <a:latin typeface="Calibri" panose="020F0502020204030204" pitchFamily="34" charset="0"/>
                          <a:ea typeface="Calibri" panose="020F0502020204030204" pitchFamily="34" charset="0"/>
                          <a:cs typeface="Times New Roman" panose="02020603050405020304" pitchFamily="18" charset="0"/>
                        </a:rPr>
                        <a:t>visibleL,visibleM,visibleS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If this is set to false, the control won’t be visible for the specified screen size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visibleS=”false”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075764">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moveBackwards</a:t>
                      </a:r>
                    </a:p>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moveForwards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Indicates the number of columns to move a cell backwards or forwards on indicated screen sizes.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moveBackwards</a:t>
                      </a:r>
                      <a:r>
                        <a:rPr lang="en-US" sz="1600" dirty="0">
                          <a:effectLst/>
                          <a:latin typeface="Calibri" panose="020F0502020204030204" pitchFamily="34" charset="0"/>
                          <a:ea typeface="Calibri" panose="020F0502020204030204" pitchFamily="34" charset="0"/>
                          <a:cs typeface="Times New Roman" panose="02020603050405020304" pitchFamily="18" charset="0"/>
                        </a:rPr>
                        <a:t> = “L1 M2 S3”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313678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666666"/>
                </a:solidFill>
              </a:rPr>
              <a:t>Thank you</a:t>
            </a:r>
            <a:endParaRPr lang="de-DE" dirty="0">
              <a:solidFill>
                <a:srgbClr val="666666"/>
              </a:solidFill>
            </a:endParaRPr>
          </a:p>
        </p:txBody>
      </p:sp>
      <p:sp>
        <p:nvSpPr>
          <p:cNvPr id="3" name="Text Placeholder 2"/>
          <p:cNvSpPr>
            <a:spLocks noGrp="1"/>
          </p:cNvSpPr>
          <p:nvPr>
            <p:ph type="body" sz="quarter" idx="10"/>
          </p:nvPr>
        </p:nvSpPr>
        <p:spPr/>
        <p:txBody>
          <a:bodyPr/>
          <a:lstStyle/>
          <a:p>
            <a:r>
              <a:rPr lang="en-US" dirty="0">
                <a:solidFill>
                  <a:srgbClr val="666666"/>
                </a:solidFill>
              </a:rPr>
              <a:t>Contact information:</a:t>
            </a:r>
          </a:p>
          <a:p>
            <a:endParaRPr lang="en-US" dirty="0">
              <a:solidFill>
                <a:srgbClr val="666666"/>
              </a:solidFill>
            </a:endParaRPr>
          </a:p>
          <a:p>
            <a:r>
              <a:rPr lang="en-US" dirty="0">
                <a:solidFill>
                  <a:srgbClr val="666666"/>
                </a:solidFill>
              </a:rPr>
              <a:t>Ross Hightower</a:t>
            </a:r>
          </a:p>
          <a:p>
            <a:r>
              <a:rPr lang="en-US" dirty="0">
                <a:solidFill>
                  <a:srgbClr val="666666"/>
                </a:solidFill>
              </a:rPr>
              <a:t>hightowe@uwm.edu</a:t>
            </a:r>
          </a:p>
        </p:txBody>
      </p:sp>
    </p:spTree>
    <p:extLst>
      <p:ext uri="{BB962C8B-B14F-4D97-AF65-F5344CB8AC3E}">
        <p14:creationId xmlns:p14="http://schemas.microsoft.com/office/powerpoint/2010/main" val="1713439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FlexBox</a:t>
            </a:r>
            <a:r>
              <a:rPr lang="en-US" dirty="0"/>
              <a:t> Control</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42047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FlexBox</a:t>
            </a:r>
            <a:r>
              <a:rPr lang="en-US" dirty="0"/>
              <a:t> Control</a:t>
            </a:r>
          </a:p>
        </p:txBody>
      </p:sp>
      <p:sp>
        <p:nvSpPr>
          <p:cNvPr id="5" name="Content Placeholder 4"/>
          <p:cNvSpPr>
            <a:spLocks noGrp="1"/>
          </p:cNvSpPr>
          <p:nvPr>
            <p:ph idx="1"/>
          </p:nvPr>
        </p:nvSpPr>
        <p:spPr>
          <a:xfrm>
            <a:off x="324001" y="1709481"/>
            <a:ext cx="11545200" cy="4393017"/>
          </a:xfrm>
        </p:spPr>
        <p:txBody>
          <a:bodyPr/>
          <a:lstStyle/>
          <a:p>
            <a:pPr marL="342900" indent="-342900">
              <a:buFont typeface="Wingdings" panose="05000000000000000000" pitchFamily="2" charset="2"/>
              <a:buChar char="Ø"/>
            </a:pPr>
            <a:r>
              <a:rPr lang="en-US" dirty="0"/>
              <a:t>The </a:t>
            </a:r>
            <a:r>
              <a:rPr lang="en-US" dirty="0" err="1"/>
              <a:t>FlexBox</a:t>
            </a:r>
            <a:r>
              <a:rPr lang="en-US" dirty="0"/>
              <a:t> control is one of a number of controls that are used to organize content in the view</a:t>
            </a:r>
          </a:p>
          <a:p>
            <a:pPr marL="342900" indent="-342900">
              <a:buFont typeface="Wingdings" panose="05000000000000000000" pitchFamily="2" charset="2"/>
              <a:buChar char="Ø"/>
            </a:pPr>
            <a:r>
              <a:rPr lang="en-US" dirty="0"/>
              <a:t>The </a:t>
            </a:r>
            <a:r>
              <a:rPr lang="en-US" dirty="0" err="1"/>
              <a:t>FlexBox</a:t>
            </a:r>
            <a:r>
              <a:rPr lang="en-US" dirty="0"/>
              <a:t> is used to organize content vertically and horizontally and has specialized variations called </a:t>
            </a:r>
            <a:r>
              <a:rPr lang="en-US" dirty="0" err="1"/>
              <a:t>HBox</a:t>
            </a:r>
            <a:r>
              <a:rPr lang="en-US" dirty="0"/>
              <a:t>, </a:t>
            </a:r>
            <a:r>
              <a:rPr lang="en-US" dirty="0" err="1"/>
              <a:t>Vbox</a:t>
            </a:r>
            <a:r>
              <a:rPr lang="en-US" dirty="0"/>
              <a:t>, </a:t>
            </a:r>
            <a:r>
              <a:rPr lang="en-US" dirty="0" err="1"/>
              <a:t>VerticalLayout</a:t>
            </a:r>
            <a:r>
              <a:rPr lang="en-US" dirty="0"/>
              <a:t> and </a:t>
            </a:r>
            <a:r>
              <a:rPr lang="en-US" dirty="0" err="1"/>
              <a:t>HorizontalLayout</a:t>
            </a:r>
            <a:endParaRPr lang="en-US" dirty="0"/>
          </a:p>
          <a:p>
            <a:pPr marL="702900" lvl="3" indent="-342900">
              <a:buFont typeface="Wingdings" panose="05000000000000000000" pitchFamily="2" charset="2"/>
              <a:buChar char="Ø"/>
            </a:pPr>
            <a:r>
              <a:rPr lang="en-US" dirty="0">
                <a:hlinkClick r:id="rId2"/>
              </a:rPr>
              <a:t>https://sapui5.hana.ondemand.com/explored.html#/entity/sap.m.FlexBox/samples</a:t>
            </a:r>
            <a:endParaRPr lang="en-US" dirty="0"/>
          </a:p>
          <a:p>
            <a:pPr marL="522900" lvl="1" indent="-342900">
              <a:buFont typeface="Wingdings" panose="05000000000000000000" pitchFamily="2" charset="2"/>
              <a:buChar char="Ø"/>
            </a:pPr>
            <a:endParaRPr lang="en-US" dirty="0"/>
          </a:p>
        </p:txBody>
      </p:sp>
    </p:spTree>
    <p:extLst>
      <p:ext uri="{BB962C8B-B14F-4D97-AF65-F5344CB8AC3E}">
        <p14:creationId xmlns:p14="http://schemas.microsoft.com/office/powerpoint/2010/main" val="3064699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FlexBox</a:t>
            </a:r>
            <a:r>
              <a:rPr lang="en-US" dirty="0"/>
              <a:t> Template</a:t>
            </a:r>
          </a:p>
        </p:txBody>
      </p:sp>
      <p:sp>
        <p:nvSpPr>
          <p:cNvPr id="5" name="Rectangle 4"/>
          <p:cNvSpPr/>
          <p:nvPr/>
        </p:nvSpPr>
        <p:spPr>
          <a:xfrm>
            <a:off x="4697691" y="1420926"/>
            <a:ext cx="5317980" cy="4793107"/>
          </a:xfrm>
          <a:prstGeom prst="rect">
            <a:avLst/>
          </a:prstGeom>
          <a:ln>
            <a:solidFill>
              <a:schemeClr val="tx1"/>
            </a:solidFill>
          </a:ln>
        </p:spPr>
        <p:txBody>
          <a:bodyPr wrap="square">
            <a:spAutoFit/>
          </a:bodyPr>
          <a:lstStyle/>
          <a:p>
            <a:pPr>
              <a:lnSpc>
                <a:spcPct val="107000"/>
              </a:lnSpc>
              <a:spcAft>
                <a:spcPts val="800"/>
              </a:spcAft>
            </a:pP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err="1">
                <a:solidFill>
                  <a:srgbClr val="3F7F7F"/>
                </a:solidFill>
                <a:highlight>
                  <a:srgbClr val="D3D3D3"/>
                </a:highlight>
                <a:latin typeface="Consolas" panose="020B0609020204030204" pitchFamily="49" charset="0"/>
                <a:ea typeface="Calibri" panose="020F0502020204030204" pitchFamily="34" charset="0"/>
                <a:cs typeface="Times New Roman" panose="02020603050405020304" pitchFamily="18" charset="0"/>
              </a:rPr>
              <a:t>FlexBox</a:t>
            </a:r>
            <a:r>
              <a:rPr lang="en-US" sz="1200" dirty="0">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7F007F"/>
                </a:solidFill>
                <a:latin typeface="Consolas" panose="020B0609020204030204" pitchFamily="49" charset="0"/>
                <a:ea typeface="Calibri" panose="020F0502020204030204" pitchFamily="34" charset="0"/>
                <a:cs typeface="Times New Roman" panose="02020603050405020304" pitchFamily="18" charset="0"/>
              </a:rPr>
              <a:t>xmlns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a:solidFill>
                  <a:srgbClr val="2A00FF"/>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err="1">
                <a:solidFill>
                  <a:srgbClr val="2A00FF"/>
                </a:solidFill>
                <a:latin typeface="Consolas" panose="020B0609020204030204" pitchFamily="49" charset="0"/>
                <a:ea typeface="Calibri" panose="020F0502020204030204" pitchFamily="34" charset="0"/>
                <a:cs typeface="Times New Roman" panose="02020603050405020304" pitchFamily="18" charset="0"/>
              </a:rPr>
              <a:t>sap.m</a:t>
            </a:r>
            <a:r>
              <a:rPr lang="en-US" sz="1200" i="1" dirty="0">
                <a:solidFill>
                  <a:srgbClr val="2A00FF"/>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7F007F"/>
                </a:solidFill>
                <a:latin typeface="Consolas" panose="020B0609020204030204" pitchFamily="49" charset="0"/>
                <a:ea typeface="Calibri" panose="020F0502020204030204" pitchFamily="34" charset="0"/>
                <a:cs typeface="Times New Roman" panose="02020603050405020304" pitchFamily="18" charset="0"/>
              </a:rPr>
              <a:t>busy</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a:solidFill>
                  <a:srgbClr val="2A00FF"/>
                </a:solidFill>
                <a:latin typeface="Consolas" panose="020B0609020204030204" pitchFamily="49" charset="0"/>
                <a:ea typeface="Calibri" panose="020F0502020204030204" pitchFamily="34" charset="0"/>
                <a:cs typeface="Times New Roman" panose="02020603050405020304" pitchFamily="18" charset="0"/>
              </a:rPr>
              <a:t>"false"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7F007F"/>
                </a:solidFill>
                <a:latin typeface="Consolas" panose="020B0609020204030204" pitchFamily="49" charset="0"/>
                <a:ea typeface="Calibri" panose="020F0502020204030204" pitchFamily="34" charset="0"/>
                <a:cs typeface="Times New Roman" panose="02020603050405020304" pitchFamily="18" charset="0"/>
              </a:rPr>
              <a:t>busyIndicatorDelay</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a:solidFill>
                  <a:srgbClr val="2A00FF"/>
                </a:solidFill>
                <a:latin typeface="Consolas" panose="020B0609020204030204" pitchFamily="49" charset="0"/>
                <a:ea typeface="Calibri" panose="020F0502020204030204" pitchFamily="34" charset="0"/>
                <a:cs typeface="Times New Roman" panose="02020603050405020304" pitchFamily="18" charset="0"/>
              </a:rPr>
              <a:t>"1000"</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7F007F"/>
                </a:solidFill>
                <a:latin typeface="Consolas" panose="020B0609020204030204" pitchFamily="49" charset="0"/>
                <a:ea typeface="Calibri" panose="020F0502020204030204" pitchFamily="34" charset="0"/>
                <a:cs typeface="Times New Roman" panose="02020603050405020304" pitchFamily="18" charset="0"/>
              </a:rPr>
              <a:t>visible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a:solidFill>
                  <a:srgbClr val="2A00FF"/>
                </a:solidFill>
                <a:latin typeface="Consolas" panose="020B0609020204030204" pitchFamily="49" charset="0"/>
                <a:ea typeface="Calibri" panose="020F0502020204030204" pitchFamily="34" charset="0"/>
                <a:cs typeface="Times New Roman" panose="02020603050405020304" pitchFamily="18" charset="0"/>
              </a:rPr>
              <a:t>"true"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7F007F"/>
                </a:solidFill>
                <a:latin typeface="Consolas" panose="020B0609020204030204" pitchFamily="49" charset="0"/>
                <a:ea typeface="Calibri" panose="020F0502020204030204" pitchFamily="34" charset="0"/>
                <a:cs typeface="Times New Roman" panose="02020603050405020304" pitchFamily="18" charset="0"/>
              </a:rPr>
              <a:t>height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a:solidFill>
                  <a:srgbClr val="2A00FF"/>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7F007F"/>
                </a:solidFill>
                <a:latin typeface="Consolas" panose="020B0609020204030204" pitchFamily="49" charset="0"/>
                <a:ea typeface="Calibri" panose="020F0502020204030204" pitchFamily="34" charset="0"/>
                <a:cs typeface="Times New Roman" panose="02020603050405020304" pitchFamily="18" charset="0"/>
              </a:rPr>
              <a:t>width</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a:solidFill>
                  <a:srgbClr val="2A00FF"/>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7F007F"/>
                </a:solidFill>
                <a:latin typeface="Consolas" panose="020B0609020204030204" pitchFamily="49" charset="0"/>
                <a:ea typeface="Calibri" panose="020F0502020204030204" pitchFamily="34" charset="0"/>
                <a:cs typeface="Times New Roman" panose="02020603050405020304" pitchFamily="18" charset="0"/>
              </a:rPr>
              <a:t>displayInline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a:solidFill>
                  <a:srgbClr val="2A00FF"/>
                </a:solidFill>
                <a:latin typeface="Consolas" panose="020B0609020204030204" pitchFamily="49" charset="0"/>
                <a:ea typeface="Calibri" panose="020F0502020204030204" pitchFamily="34" charset="0"/>
                <a:cs typeface="Times New Roman" panose="02020603050405020304" pitchFamily="18" charset="0"/>
              </a:rPr>
              <a:t>"false"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7F007F"/>
                </a:solidFill>
                <a:latin typeface="Consolas" panose="020B0609020204030204" pitchFamily="49" charset="0"/>
                <a:ea typeface="Calibri" panose="020F0502020204030204" pitchFamily="34" charset="0"/>
                <a:cs typeface="Times New Roman" panose="02020603050405020304" pitchFamily="18" charset="0"/>
              </a:rPr>
              <a:t>direction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a:solidFill>
                  <a:srgbClr val="2A00FF"/>
                </a:solidFill>
                <a:latin typeface="Consolas" panose="020B0609020204030204" pitchFamily="49" charset="0"/>
                <a:ea typeface="Calibri" panose="020F0502020204030204" pitchFamily="34" charset="0"/>
                <a:cs typeface="Times New Roman" panose="02020603050405020304" pitchFamily="18" charset="0"/>
              </a:rPr>
              <a:t>"Row"</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7F007F"/>
                </a:solidFill>
                <a:latin typeface="Consolas" panose="020B0609020204030204" pitchFamily="49" charset="0"/>
                <a:ea typeface="Calibri" panose="020F0502020204030204" pitchFamily="34" charset="0"/>
                <a:cs typeface="Times New Roman" panose="02020603050405020304" pitchFamily="18" charset="0"/>
              </a:rPr>
              <a:t>fitContainer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a:solidFill>
                  <a:srgbClr val="2A00FF"/>
                </a:solidFill>
                <a:latin typeface="Consolas" panose="020B0609020204030204" pitchFamily="49" charset="0"/>
                <a:ea typeface="Calibri" panose="020F0502020204030204" pitchFamily="34" charset="0"/>
                <a:cs typeface="Times New Roman" panose="02020603050405020304" pitchFamily="18" charset="0"/>
              </a:rPr>
              <a:t>"false"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7F007F"/>
                </a:solidFill>
                <a:latin typeface="Consolas" panose="020B0609020204030204" pitchFamily="49" charset="0"/>
                <a:ea typeface="Calibri" panose="020F0502020204030204" pitchFamily="34" charset="0"/>
                <a:cs typeface="Times New Roman" panose="02020603050405020304" pitchFamily="18" charset="0"/>
              </a:rPr>
              <a:t>renderType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a:solidFill>
                  <a:srgbClr val="2A00FF"/>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err="1">
                <a:solidFill>
                  <a:srgbClr val="2A00FF"/>
                </a:solidFill>
                <a:latin typeface="Consolas" panose="020B0609020204030204" pitchFamily="49" charset="0"/>
                <a:ea typeface="Calibri" panose="020F0502020204030204" pitchFamily="34" charset="0"/>
                <a:cs typeface="Times New Roman" panose="02020603050405020304" pitchFamily="18" charset="0"/>
              </a:rPr>
              <a:t>Div</a:t>
            </a:r>
            <a:r>
              <a:rPr lang="en-US" sz="1200" i="1" dirty="0">
                <a:solidFill>
                  <a:srgbClr val="2A00FF"/>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7F007F"/>
                </a:solidFill>
                <a:latin typeface="Consolas" panose="020B0609020204030204" pitchFamily="49" charset="0"/>
                <a:ea typeface="Calibri" panose="020F0502020204030204" pitchFamily="34" charset="0"/>
                <a:cs typeface="Times New Roman" panose="02020603050405020304" pitchFamily="18" charset="0"/>
              </a:rPr>
              <a:t>justifyContent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a:solidFill>
                  <a:srgbClr val="2A00FF"/>
                </a:solidFill>
                <a:latin typeface="Consolas" panose="020B0609020204030204" pitchFamily="49" charset="0"/>
                <a:ea typeface="Calibri" panose="020F0502020204030204" pitchFamily="34" charset="0"/>
                <a:cs typeface="Times New Roman" panose="02020603050405020304" pitchFamily="18" charset="0"/>
              </a:rPr>
              <a:t>"Start"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7F007F"/>
                </a:solidFill>
                <a:latin typeface="Consolas" panose="020B0609020204030204" pitchFamily="49" charset="0"/>
                <a:ea typeface="Calibri" panose="020F0502020204030204" pitchFamily="34" charset="0"/>
                <a:cs typeface="Times New Roman" panose="02020603050405020304" pitchFamily="18" charset="0"/>
              </a:rPr>
              <a:t>alignItems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a:solidFill>
                  <a:srgbClr val="2A00FF"/>
                </a:solidFill>
                <a:latin typeface="Consolas" panose="020B0609020204030204" pitchFamily="49" charset="0"/>
                <a:ea typeface="Calibri" panose="020F0502020204030204" pitchFamily="34" charset="0"/>
                <a:cs typeface="Times New Roman" panose="02020603050405020304" pitchFamily="18" charset="0"/>
              </a:rPr>
              <a:t>"Stretch"</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a:solidFill>
                  <a:srgbClr val="3F7F7F"/>
                </a:solidFill>
                <a:latin typeface="Consolas" panose="020B0609020204030204" pitchFamily="49" charset="0"/>
                <a:ea typeface="Calibri" panose="020F0502020204030204" pitchFamily="34" charset="0"/>
                <a:cs typeface="Times New Roman" panose="02020603050405020304" pitchFamily="18" charset="0"/>
              </a:rPr>
              <a:t>tooltip</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&gt;&lt;/</a:t>
            </a:r>
            <a:r>
              <a:rPr lang="en-US" sz="1200" dirty="0">
                <a:solidFill>
                  <a:srgbClr val="3F7F7F"/>
                </a:solidFill>
                <a:latin typeface="Consolas" panose="020B0609020204030204" pitchFamily="49" charset="0"/>
                <a:ea typeface="Calibri" panose="020F0502020204030204" pitchFamily="34" charset="0"/>
                <a:cs typeface="Times New Roman" panose="02020603050405020304" pitchFamily="18" charset="0"/>
              </a:rPr>
              <a:t>tooltip</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p>
          <a:p>
            <a:pPr>
              <a:lnSpc>
                <a:spcPct val="107000"/>
              </a:lnSpc>
              <a:spcAft>
                <a:spcPts val="80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a:solidFill>
                  <a:srgbClr val="3F7F7F"/>
                </a:solidFill>
                <a:latin typeface="Consolas" panose="020B0609020204030204" pitchFamily="49" charset="0"/>
                <a:ea typeface="Calibri" panose="020F0502020204030204" pitchFamily="34" charset="0"/>
                <a:cs typeface="Times New Roman" panose="02020603050405020304" pitchFamily="18" charset="0"/>
              </a:rPr>
              <a:t>dependents</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&gt;&lt;/</a:t>
            </a:r>
            <a:r>
              <a:rPr lang="en-US" sz="1200" dirty="0">
                <a:solidFill>
                  <a:srgbClr val="3F7F7F"/>
                </a:solidFill>
                <a:latin typeface="Consolas" panose="020B0609020204030204" pitchFamily="49" charset="0"/>
                <a:ea typeface="Calibri" panose="020F0502020204030204" pitchFamily="34" charset="0"/>
                <a:cs typeface="Times New Roman" panose="02020603050405020304" pitchFamily="18" charset="0"/>
              </a:rPr>
              <a:t>dependents</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p>
          <a:p>
            <a:pPr>
              <a:lnSpc>
                <a:spcPct val="107000"/>
              </a:lnSpc>
              <a:spcAft>
                <a:spcPts val="80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a:solidFill>
                  <a:srgbClr val="3F7F7F"/>
                </a:solidFill>
                <a:latin typeface="Consolas" panose="020B0609020204030204" pitchFamily="49" charset="0"/>
                <a:ea typeface="Calibri" panose="020F0502020204030204" pitchFamily="34" charset="0"/>
                <a:cs typeface="Times New Roman" panose="02020603050405020304" pitchFamily="18" charset="0"/>
              </a:rPr>
              <a:t>items</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&gt;&lt;/</a:t>
            </a:r>
            <a:r>
              <a:rPr lang="en-US" sz="1200" dirty="0">
                <a:solidFill>
                  <a:srgbClr val="3F7F7F"/>
                </a:solidFill>
                <a:latin typeface="Consolas" panose="020B0609020204030204" pitchFamily="49" charset="0"/>
                <a:ea typeface="Calibri" panose="020F0502020204030204" pitchFamily="34" charset="0"/>
                <a:cs typeface="Times New Roman" panose="02020603050405020304" pitchFamily="18" charset="0"/>
              </a:rPr>
              <a:t>items</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p>
          <a:p>
            <a:pPr>
              <a:lnSpc>
                <a:spcPct val="107000"/>
              </a:lnSpc>
              <a:spcAft>
                <a:spcPts val="800"/>
              </a:spcAft>
            </a:pP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err="1">
                <a:solidFill>
                  <a:srgbClr val="3F7F7F"/>
                </a:solidFill>
                <a:highlight>
                  <a:srgbClr val="D3D3D3"/>
                </a:highlight>
                <a:latin typeface="Consolas" panose="020B0609020204030204" pitchFamily="49" charset="0"/>
                <a:ea typeface="Calibri" panose="020F0502020204030204" pitchFamily="34" charset="0"/>
                <a:cs typeface="Times New Roman" panose="02020603050405020304" pitchFamily="18" charset="0"/>
              </a:rPr>
              <a:t>FlexBox</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153824" y="2170632"/>
            <a:ext cx="3315769" cy="110799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direction attribute determines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whether contents are vertical or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horizontal (Column or Row).  The default is row.</a:t>
            </a:r>
          </a:p>
        </p:txBody>
      </p:sp>
    </p:spTree>
    <p:extLst>
      <p:ext uri="{BB962C8B-B14F-4D97-AF65-F5344CB8AC3E}">
        <p14:creationId xmlns:p14="http://schemas.microsoft.com/office/powerpoint/2010/main" val="1727288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FlexBox</a:t>
            </a:r>
            <a:r>
              <a:rPr lang="en-US" dirty="0"/>
              <a:t> Direction</a:t>
            </a:r>
          </a:p>
        </p:txBody>
      </p:sp>
      <p:pic>
        <p:nvPicPr>
          <p:cNvPr id="3" name="Picture 2"/>
          <p:cNvPicPr>
            <a:picLocks noChangeAspect="1"/>
          </p:cNvPicPr>
          <p:nvPr/>
        </p:nvPicPr>
        <p:blipFill>
          <a:blip r:embed="rId2"/>
          <a:stretch>
            <a:fillRect/>
          </a:stretch>
        </p:blipFill>
        <p:spPr>
          <a:xfrm>
            <a:off x="5375956" y="1742399"/>
            <a:ext cx="2181225" cy="657225"/>
          </a:xfrm>
          <a:prstGeom prst="rect">
            <a:avLst/>
          </a:prstGeom>
        </p:spPr>
      </p:pic>
      <p:pic>
        <p:nvPicPr>
          <p:cNvPr id="4" name="Picture 3"/>
          <p:cNvPicPr>
            <a:picLocks noChangeAspect="1"/>
          </p:cNvPicPr>
          <p:nvPr/>
        </p:nvPicPr>
        <p:blipFill>
          <a:blip r:embed="rId3"/>
          <a:stretch>
            <a:fillRect/>
          </a:stretch>
        </p:blipFill>
        <p:spPr>
          <a:xfrm>
            <a:off x="2916815" y="4892059"/>
            <a:ext cx="1114425" cy="1228725"/>
          </a:xfrm>
          <a:prstGeom prst="rect">
            <a:avLst/>
          </a:prstGeom>
        </p:spPr>
      </p:pic>
      <p:sp>
        <p:nvSpPr>
          <p:cNvPr id="5" name="Rectangle 4"/>
          <p:cNvSpPr/>
          <p:nvPr/>
        </p:nvSpPr>
        <p:spPr>
          <a:xfrm>
            <a:off x="494396" y="1538555"/>
            <a:ext cx="6096000" cy="1980799"/>
          </a:xfrm>
          <a:prstGeom prst="rect">
            <a:avLst/>
          </a:prstGeom>
        </p:spPr>
        <p:txBody>
          <a:bodyPr>
            <a:spAutoFit/>
          </a:bodyPr>
          <a:lstStyle/>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&lt;</a:t>
            </a:r>
            <a:r>
              <a:rPr lang="en-US" sz="2400" dirty="0" err="1">
                <a:latin typeface="Calibri" panose="020F0502020204030204" pitchFamily="34" charset="0"/>
                <a:ea typeface="Calibri" panose="020F0502020204030204" pitchFamily="34" charset="0"/>
                <a:cs typeface="Times New Roman" panose="02020603050405020304" pitchFamily="18" charset="0"/>
              </a:rPr>
              <a:t>FlexBox</a:t>
            </a:r>
            <a:r>
              <a:rPr lang="en-US" sz="2400" dirty="0">
                <a:latin typeface="Calibri" panose="020F0502020204030204" pitchFamily="34" charset="0"/>
                <a:ea typeface="Calibri" panose="020F0502020204030204" pitchFamily="34" charset="0"/>
                <a:cs typeface="Times New Roman" panose="02020603050405020304" pitchFamily="18" charset="0"/>
              </a:rPr>
              <a:t>&gt;</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&lt;Button text=”Button 1” /&gt;</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&lt;Button text=”Button 2” /&gt;</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&lt;/</a:t>
            </a:r>
            <a:r>
              <a:rPr lang="en-US" sz="2400" dirty="0" err="1">
                <a:latin typeface="Calibri" panose="020F0502020204030204" pitchFamily="34" charset="0"/>
                <a:ea typeface="Calibri" panose="020F0502020204030204" pitchFamily="34" charset="0"/>
                <a:cs typeface="Times New Roman" panose="02020603050405020304" pitchFamily="18" charset="0"/>
              </a:rPr>
              <a:t>FlexBox</a:t>
            </a:r>
            <a:r>
              <a:rPr lang="en-US" sz="2400" dirty="0">
                <a:latin typeface="Calibri" panose="020F0502020204030204" pitchFamily="34" charset="0"/>
                <a:ea typeface="Calibri" panose="020F0502020204030204" pitchFamily="34" charset="0"/>
                <a:cs typeface="Times New Roman" panose="02020603050405020304" pitchFamily="18" charset="0"/>
              </a:rPr>
              <a:t>&gt;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5262949" y="3901659"/>
            <a:ext cx="6096000" cy="1980799"/>
          </a:xfrm>
          <a:prstGeom prst="rect">
            <a:avLst/>
          </a:prstGeom>
        </p:spPr>
        <p:txBody>
          <a:bodyPr>
            <a:spAutoFit/>
          </a:bodyPr>
          <a:lstStyle/>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&lt;</a:t>
            </a:r>
            <a:r>
              <a:rPr lang="en-US" sz="2400" dirty="0" err="1">
                <a:latin typeface="Calibri" panose="020F0502020204030204" pitchFamily="34" charset="0"/>
                <a:ea typeface="Calibri" panose="020F0502020204030204" pitchFamily="34" charset="0"/>
                <a:cs typeface="Times New Roman" panose="02020603050405020304" pitchFamily="18" charset="0"/>
              </a:rPr>
              <a:t>FlexBox</a:t>
            </a:r>
            <a:r>
              <a:rPr lang="en-US" sz="2400" dirty="0">
                <a:latin typeface="Calibri" panose="020F0502020204030204" pitchFamily="34" charset="0"/>
                <a:ea typeface="Calibri" panose="020F0502020204030204" pitchFamily="34" charset="0"/>
                <a:cs typeface="Times New Roman" panose="02020603050405020304" pitchFamily="18" charset="0"/>
              </a:rPr>
              <a:t> direction=“Column”&gt;</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&lt;Button text=”Button 1” /&gt;</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&lt;Button text=”Button 2” /&gt;</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&lt;/</a:t>
            </a:r>
            <a:r>
              <a:rPr lang="en-US" sz="2400" dirty="0" err="1">
                <a:latin typeface="Calibri" panose="020F0502020204030204" pitchFamily="34" charset="0"/>
                <a:ea typeface="Calibri" panose="020F0502020204030204" pitchFamily="34" charset="0"/>
                <a:cs typeface="Times New Roman" panose="02020603050405020304" pitchFamily="18" charset="0"/>
              </a:rPr>
              <a:t>FlexBox</a:t>
            </a:r>
            <a:r>
              <a:rPr lang="en-US" sz="2400" dirty="0">
                <a:latin typeface="Calibri" panose="020F0502020204030204" pitchFamily="34" charset="0"/>
                <a:ea typeface="Calibri" panose="020F0502020204030204" pitchFamily="34" charset="0"/>
                <a:cs typeface="Times New Roman" panose="02020603050405020304" pitchFamily="18" charset="0"/>
              </a:rPr>
              <a:t>&gt;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072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Other Alignment Attributes</a:t>
            </a:r>
          </a:p>
        </p:txBody>
      </p:sp>
      <p:sp>
        <p:nvSpPr>
          <p:cNvPr id="4" name="Text Placeholder 3"/>
          <p:cNvSpPr>
            <a:spLocks noGrp="1"/>
          </p:cNvSpPr>
          <p:nvPr>
            <p:ph type="body" sz="quarter" idx="10"/>
          </p:nvPr>
        </p:nvSpPr>
        <p:spPr/>
        <p:txBody>
          <a:bodyPr/>
          <a:lstStyle/>
          <a:p>
            <a:r>
              <a:rPr lang="en-US" dirty="0" err="1"/>
              <a:t>fitContainer</a:t>
            </a:r>
            <a:r>
              <a:rPr lang="en-US" dirty="0"/>
              <a:t> – Determines whether the </a:t>
            </a:r>
            <a:r>
              <a:rPr lang="en-US" dirty="0" err="1"/>
              <a:t>FlexBox</a:t>
            </a:r>
            <a:r>
              <a:rPr lang="en-US" dirty="0"/>
              <a:t> will completely fill its container</a:t>
            </a:r>
            <a:br>
              <a:rPr lang="en-US" dirty="0"/>
            </a:br>
            <a:endParaRPr lang="en-US" dirty="0"/>
          </a:p>
          <a:p>
            <a:r>
              <a:rPr lang="en-US" dirty="0" err="1"/>
              <a:t>justifyContent</a:t>
            </a:r>
            <a:r>
              <a:rPr lang="en-US" dirty="0"/>
              <a:t> – Sets the alignment along the main axis (Row or Column) as Left, Center or Right</a:t>
            </a:r>
            <a:br>
              <a:rPr lang="en-US" dirty="0"/>
            </a:br>
            <a:endParaRPr lang="en-US" dirty="0"/>
          </a:p>
          <a:p>
            <a:r>
              <a:rPr lang="en-US" dirty="0" err="1"/>
              <a:t>alignItems</a:t>
            </a:r>
            <a:r>
              <a:rPr lang="en-US" dirty="0"/>
              <a:t> – Sets the alignment along the cross axis as Start, Center, End, Stretch (take up the whole space along the cross axis) or Baseline (takes the first line of text in each flex item and aligns their baselines</a:t>
            </a:r>
          </a:p>
        </p:txBody>
      </p:sp>
    </p:spTree>
    <p:extLst>
      <p:ext uri="{BB962C8B-B14F-4D97-AF65-F5344CB8AC3E}">
        <p14:creationId xmlns:p14="http://schemas.microsoft.com/office/powerpoint/2010/main" val="564512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Data</a:t>
            </a:r>
          </a:p>
        </p:txBody>
      </p:sp>
      <p:sp>
        <p:nvSpPr>
          <p:cNvPr id="3" name="Text Placeholder 2"/>
          <p:cNvSpPr>
            <a:spLocks noGrp="1"/>
          </p:cNvSpPr>
          <p:nvPr>
            <p:ph type="body" sz="quarter" idx="10"/>
          </p:nvPr>
        </p:nvSpPr>
        <p:spPr/>
        <p:txBody>
          <a:bodyPr/>
          <a:lstStyle/>
          <a:p>
            <a:r>
              <a:rPr lang="en-US" dirty="0"/>
              <a:t>You can also add the </a:t>
            </a:r>
            <a:r>
              <a:rPr lang="en-US" dirty="0" err="1"/>
              <a:t>layoutData</a:t>
            </a:r>
            <a:r>
              <a:rPr lang="en-US" dirty="0"/>
              <a:t> control to an item in a </a:t>
            </a:r>
            <a:r>
              <a:rPr lang="en-US" dirty="0" err="1"/>
              <a:t>FlexBox</a:t>
            </a:r>
            <a:r>
              <a:rPr lang="en-US" dirty="0"/>
              <a:t> to modify how the item in the </a:t>
            </a:r>
            <a:r>
              <a:rPr lang="en-US" dirty="0" err="1"/>
              <a:t>FlexBox</a:t>
            </a:r>
            <a:r>
              <a:rPr lang="en-US" dirty="0"/>
              <a:t> is depicted</a:t>
            </a:r>
          </a:p>
        </p:txBody>
      </p:sp>
      <p:sp>
        <p:nvSpPr>
          <p:cNvPr id="4" name="Rectangle 3"/>
          <p:cNvSpPr/>
          <p:nvPr/>
        </p:nvSpPr>
        <p:spPr>
          <a:xfrm>
            <a:off x="1284956" y="2428899"/>
            <a:ext cx="6096000" cy="3951979"/>
          </a:xfrm>
          <a:prstGeom prst="rect">
            <a:avLst/>
          </a:prstGeom>
          <a:solidFill>
            <a:schemeClr val="bg1"/>
          </a:solidFill>
          <a:ln>
            <a:solidFill>
              <a:schemeClr val="tx1"/>
            </a:solidFill>
          </a:ln>
        </p:spPr>
        <p:txBody>
          <a:bodyPr>
            <a:spAutoFit/>
          </a:bodyPr>
          <a:lstStyle/>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&lt;</a:t>
            </a:r>
            <a:r>
              <a:rPr lang="en-US" sz="2400" dirty="0" err="1">
                <a:latin typeface="Calibri" panose="020F0502020204030204" pitchFamily="34" charset="0"/>
                <a:ea typeface="Calibri" panose="020F0502020204030204" pitchFamily="34" charset="0"/>
                <a:cs typeface="Times New Roman" panose="02020603050405020304" pitchFamily="18" charset="0"/>
              </a:rPr>
              <a:t>FlexBox</a:t>
            </a:r>
            <a:r>
              <a:rPr lang="en-US" sz="2400" dirty="0">
                <a:latin typeface="Calibri" panose="020F0502020204030204" pitchFamily="34" charset="0"/>
                <a:ea typeface="Calibri" panose="020F0502020204030204" pitchFamily="34" charset="0"/>
                <a:cs typeface="Times New Roman" panose="02020603050405020304" pitchFamily="18" charset="0"/>
              </a:rPr>
              <a:t> direction="Column"&gt;</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&lt;Button text="Button 1" &gt;</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&lt;</a:t>
            </a:r>
            <a:r>
              <a:rPr lang="en-US" sz="2400" dirty="0" err="1">
                <a:latin typeface="Calibri" panose="020F0502020204030204" pitchFamily="34" charset="0"/>
                <a:ea typeface="Calibri" panose="020F0502020204030204" pitchFamily="34" charset="0"/>
                <a:cs typeface="Times New Roman" panose="02020603050405020304" pitchFamily="18" charset="0"/>
              </a:rPr>
              <a:t>layoutData</a:t>
            </a:r>
            <a:r>
              <a:rPr lang="en-US" sz="2400" dirty="0">
                <a:latin typeface="Calibri" panose="020F0502020204030204" pitchFamily="34" charset="0"/>
                <a:ea typeface="Calibri" panose="020F0502020204030204" pitchFamily="34" charset="0"/>
                <a:cs typeface="Times New Roman" panose="02020603050405020304" pitchFamily="18" charset="0"/>
              </a:rPr>
              <a:t>&gt;</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&lt;</a:t>
            </a:r>
            <a:r>
              <a:rPr lang="en-US" sz="2400" dirty="0" err="1">
                <a:latin typeface="Calibri" panose="020F0502020204030204" pitchFamily="34" charset="0"/>
                <a:ea typeface="Calibri" panose="020F0502020204030204" pitchFamily="34" charset="0"/>
                <a:cs typeface="Times New Roman" panose="02020603050405020304" pitchFamily="18" charset="0"/>
              </a:rPr>
              <a:t>FlexItemData</a:t>
            </a:r>
            <a:r>
              <a:rPr lang="en-US" sz="2400" dirty="0">
                <a:latin typeface="Calibri" panose="020F0502020204030204" pitchFamily="34" charset="0"/>
                <a:ea typeface="Calibri" panose="020F0502020204030204" pitchFamily="34" charset="0"/>
                <a:cs typeface="Times New Roman" panose="02020603050405020304" pitchFamily="18" charset="0"/>
              </a:rPr>
              <a:t> order ="1" /&gt;</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&lt;/</a:t>
            </a:r>
            <a:r>
              <a:rPr lang="en-US" sz="2400" dirty="0" err="1">
                <a:latin typeface="Calibri" panose="020F0502020204030204" pitchFamily="34" charset="0"/>
                <a:ea typeface="Calibri" panose="020F0502020204030204" pitchFamily="34" charset="0"/>
                <a:cs typeface="Times New Roman" panose="02020603050405020304" pitchFamily="18" charset="0"/>
              </a:rPr>
              <a:t>layoutData</a:t>
            </a:r>
            <a:r>
              <a:rPr lang="en-US" sz="2400" dirty="0">
                <a:latin typeface="Calibri" panose="020F0502020204030204" pitchFamily="34" charset="0"/>
                <a:ea typeface="Calibri" panose="020F0502020204030204" pitchFamily="34" charset="0"/>
                <a:cs typeface="Times New Roman" panose="02020603050405020304" pitchFamily="18" charset="0"/>
              </a:rPr>
              <a:t>&gt;</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&lt;/Button&gt;</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&lt;Button text="Button 2" /&gt;</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&lt;/</a:t>
            </a:r>
            <a:r>
              <a:rPr lang="en-US" sz="2400" dirty="0" err="1">
                <a:latin typeface="Calibri" panose="020F0502020204030204" pitchFamily="34" charset="0"/>
                <a:ea typeface="Calibri" panose="020F0502020204030204" pitchFamily="34" charset="0"/>
                <a:cs typeface="Times New Roman" panose="02020603050405020304" pitchFamily="18" charset="0"/>
              </a:rPr>
              <a:t>FlexBox</a:t>
            </a:r>
            <a:r>
              <a:rPr lang="en-US" sz="2400" dirty="0">
                <a:latin typeface="Calibri" panose="020F0502020204030204" pitchFamily="34" charset="0"/>
                <a:ea typeface="Calibri" panose="020F0502020204030204" pitchFamily="34" charset="0"/>
                <a:cs typeface="Times New Roman" panose="02020603050405020304" pitchFamily="18" charset="0"/>
              </a:rPr>
              <a:t>&gt;</a:t>
            </a:r>
            <a:endParaRPr lang="en-US" dirty="0"/>
          </a:p>
        </p:txBody>
      </p:sp>
      <p:sp>
        <p:nvSpPr>
          <p:cNvPr id="5" name="TextBox 4"/>
          <p:cNvSpPr txBox="1"/>
          <p:nvPr/>
        </p:nvSpPr>
        <p:spPr>
          <a:xfrm>
            <a:off x="7998864" y="3033757"/>
            <a:ext cx="3924151" cy="110799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err="1">
                <a:ea typeface="Arial Unicode MS" pitchFamily="34" charset="-128"/>
                <a:cs typeface="Arial Unicode MS" pitchFamily="34" charset="-128"/>
              </a:rPr>
              <a:t>layoutData</a:t>
            </a:r>
            <a:r>
              <a:rPr lang="en-US" sz="1800" kern="0" dirty="0">
                <a:ea typeface="Arial Unicode MS" pitchFamily="34" charset="-128"/>
                <a:cs typeface="Arial Unicode MS" pitchFamily="34" charset="-128"/>
              </a:rPr>
              <a:t> added to Button 1 changes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the order of the buttons.  The order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attribute is zero based so Button 1 will</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be depicted after Button 2.</a:t>
            </a:r>
          </a:p>
        </p:txBody>
      </p:sp>
      <p:pic>
        <p:nvPicPr>
          <p:cNvPr id="6" name="Picture 5"/>
          <p:cNvPicPr>
            <a:picLocks noChangeAspect="1"/>
          </p:cNvPicPr>
          <p:nvPr/>
        </p:nvPicPr>
        <p:blipFill>
          <a:blip r:embed="rId2"/>
          <a:stretch>
            <a:fillRect/>
          </a:stretch>
        </p:blipFill>
        <p:spPr>
          <a:xfrm>
            <a:off x="9048816" y="4474262"/>
            <a:ext cx="1152525" cy="1276350"/>
          </a:xfrm>
          <a:prstGeom prst="rect">
            <a:avLst/>
          </a:prstGeom>
        </p:spPr>
      </p:pic>
    </p:spTree>
    <p:extLst>
      <p:ext uri="{BB962C8B-B14F-4D97-AF65-F5344CB8AC3E}">
        <p14:creationId xmlns:p14="http://schemas.microsoft.com/office/powerpoint/2010/main" val="1715465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FlexItemData</a:t>
            </a:r>
            <a:r>
              <a:rPr lang="en-US" dirty="0"/>
              <a:t> Attributes</a:t>
            </a:r>
          </a:p>
        </p:txBody>
      </p:sp>
      <p:sp>
        <p:nvSpPr>
          <p:cNvPr id="3" name="Text Placeholder 2"/>
          <p:cNvSpPr>
            <a:spLocks noGrp="1"/>
          </p:cNvSpPr>
          <p:nvPr>
            <p:ph type="body" sz="quarter" idx="10"/>
          </p:nvPr>
        </p:nvSpPr>
        <p:spPr/>
        <p:txBody>
          <a:bodyPr/>
          <a:lstStyle/>
          <a:p>
            <a:r>
              <a:rPr lang="en-US" dirty="0" err="1"/>
              <a:t>growFactor</a:t>
            </a:r>
            <a:r>
              <a:rPr lang="en-US" dirty="0"/>
              <a:t> – A floating point value that determines the relative amount of available space an element will take up compared to other elements.  A control with a </a:t>
            </a:r>
            <a:r>
              <a:rPr lang="en-US" dirty="0" err="1"/>
              <a:t>growFactor</a:t>
            </a:r>
            <a:r>
              <a:rPr lang="en-US" dirty="0"/>
              <a:t> of 2 will take twice as much available space as a control with a </a:t>
            </a:r>
            <a:r>
              <a:rPr lang="en-US" dirty="0" err="1"/>
              <a:t>growFactor</a:t>
            </a:r>
            <a:r>
              <a:rPr lang="en-US" dirty="0"/>
              <a:t> of 1.</a:t>
            </a:r>
            <a:br>
              <a:rPr lang="en-US" dirty="0"/>
            </a:br>
            <a:endParaRPr lang="en-US" dirty="0"/>
          </a:p>
          <a:p>
            <a:r>
              <a:rPr lang="en-US" dirty="0" err="1"/>
              <a:t>alignSelf</a:t>
            </a:r>
            <a:r>
              <a:rPr lang="en-US" dirty="0"/>
              <a:t> – Determines how a control is aligned horizontally.</a:t>
            </a:r>
            <a:br>
              <a:rPr lang="en-US" dirty="0"/>
            </a:br>
            <a:endParaRPr lang="en-US" dirty="0"/>
          </a:p>
          <a:p>
            <a:r>
              <a:rPr lang="en-US" dirty="0"/>
              <a:t>order – Determines the order of elements in a </a:t>
            </a:r>
            <a:r>
              <a:rPr lang="en-US" dirty="0" err="1"/>
              <a:t>FlexBox</a:t>
            </a:r>
            <a:br>
              <a:rPr lang="en-US" dirty="0"/>
            </a:br>
            <a:endParaRPr lang="en-US" dirty="0"/>
          </a:p>
          <a:p>
            <a:r>
              <a:rPr lang="en-US" dirty="0" err="1"/>
              <a:t>shrinkFactor</a:t>
            </a:r>
            <a:r>
              <a:rPr lang="en-US" dirty="0"/>
              <a:t> – A floating point value that determines relative amount that an element shrinks when the screen shrinks.</a:t>
            </a:r>
          </a:p>
        </p:txBody>
      </p:sp>
    </p:spTree>
    <p:extLst>
      <p:ext uri="{BB962C8B-B14F-4D97-AF65-F5344CB8AC3E}">
        <p14:creationId xmlns:p14="http://schemas.microsoft.com/office/powerpoint/2010/main" val="2590265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Variations of </a:t>
            </a:r>
            <a:r>
              <a:rPr lang="en-US" dirty="0" err="1"/>
              <a:t>FlexBox</a:t>
            </a:r>
            <a:endParaRPr lang="en-US" dirty="0"/>
          </a:p>
        </p:txBody>
      </p:sp>
      <p:sp>
        <p:nvSpPr>
          <p:cNvPr id="3" name="Text Placeholder 2"/>
          <p:cNvSpPr>
            <a:spLocks noGrp="1"/>
          </p:cNvSpPr>
          <p:nvPr>
            <p:ph type="body" sz="quarter" idx="10"/>
          </p:nvPr>
        </p:nvSpPr>
        <p:spPr/>
        <p:txBody>
          <a:bodyPr/>
          <a:lstStyle/>
          <a:p>
            <a:r>
              <a:rPr lang="en-US" dirty="0" err="1"/>
              <a:t>HBox</a:t>
            </a:r>
            <a:r>
              <a:rPr lang="en-US" dirty="0"/>
              <a:t> and </a:t>
            </a:r>
            <a:r>
              <a:rPr lang="en-US" dirty="0" err="1"/>
              <a:t>Vbox</a:t>
            </a:r>
            <a:r>
              <a:rPr lang="en-US" dirty="0"/>
              <a:t> are simple versions of the </a:t>
            </a:r>
            <a:r>
              <a:rPr lang="en-US" dirty="0" err="1"/>
              <a:t>FlexBox</a:t>
            </a:r>
            <a:r>
              <a:rPr lang="en-US" dirty="0"/>
              <a:t> control that align their contents horizontally or vertically</a:t>
            </a:r>
          </a:p>
          <a:p>
            <a:endParaRPr lang="en-US" dirty="0"/>
          </a:p>
          <a:p>
            <a:r>
              <a:rPr lang="en-US" dirty="0" err="1"/>
              <a:t>VerticalLayout</a:t>
            </a:r>
            <a:r>
              <a:rPr lang="en-US" dirty="0"/>
              <a:t> and </a:t>
            </a:r>
            <a:r>
              <a:rPr lang="en-US" dirty="0" err="1"/>
              <a:t>HorizontalLayout</a:t>
            </a:r>
            <a:r>
              <a:rPr lang="en-US" dirty="0"/>
              <a:t> are similar but have fewer layout options and are found in the </a:t>
            </a:r>
            <a:r>
              <a:rPr lang="en-US" dirty="0" err="1"/>
              <a:t>sap.ui.layout</a:t>
            </a:r>
            <a:r>
              <a:rPr lang="en-US" dirty="0"/>
              <a:t> namespace</a:t>
            </a:r>
          </a:p>
        </p:txBody>
      </p:sp>
      <p:sp>
        <p:nvSpPr>
          <p:cNvPr id="4" name="Rectangle 3"/>
          <p:cNvSpPr/>
          <p:nvPr/>
        </p:nvSpPr>
        <p:spPr>
          <a:xfrm>
            <a:off x="3861438" y="3686661"/>
            <a:ext cx="6096000" cy="2031325"/>
          </a:xfrm>
          <a:prstGeom prst="rect">
            <a:avLst/>
          </a:prstGeom>
          <a:ln>
            <a:solidFill>
              <a:schemeClr val="tx1"/>
            </a:solidFill>
          </a:ln>
        </p:spPr>
        <p:txBody>
          <a:bodyPr>
            <a:spAutoFit/>
          </a:bodyPr>
          <a:lstStyle/>
          <a:p>
            <a:r>
              <a:rPr lang="en-US" dirty="0"/>
              <a:t>&lt;</a:t>
            </a:r>
            <a:r>
              <a:rPr lang="en-US" dirty="0" err="1"/>
              <a:t>VerticalLayout</a:t>
            </a:r>
            <a:r>
              <a:rPr lang="en-US" dirty="0"/>
              <a:t>&gt;</a:t>
            </a:r>
          </a:p>
          <a:p>
            <a:r>
              <a:rPr lang="en-US" dirty="0"/>
              <a:t>	&lt;content&gt;</a:t>
            </a:r>
          </a:p>
          <a:p>
            <a:r>
              <a:rPr lang="en-US" dirty="0"/>
              <a:t>		&lt;Button text="Button 1" /&gt;</a:t>
            </a:r>
          </a:p>
          <a:p>
            <a:r>
              <a:rPr lang="en-US" dirty="0"/>
              <a:t>		&lt;Button text="Button 2" /&gt;</a:t>
            </a:r>
          </a:p>
          <a:p>
            <a:r>
              <a:rPr lang="en-US" dirty="0"/>
              <a:t>	&lt;/content&gt;</a:t>
            </a:r>
          </a:p>
          <a:p>
            <a:r>
              <a:rPr lang="en-US" dirty="0"/>
              <a:t>&lt;/</a:t>
            </a:r>
            <a:r>
              <a:rPr lang="en-US" dirty="0" err="1"/>
              <a:t>VerticalLayout</a:t>
            </a:r>
            <a:r>
              <a:rPr lang="en-US" dirty="0"/>
              <a:t>&gt;</a:t>
            </a:r>
          </a:p>
        </p:txBody>
      </p:sp>
    </p:spTree>
    <p:extLst>
      <p:ext uri="{BB962C8B-B14F-4D97-AF65-F5344CB8AC3E}">
        <p14:creationId xmlns:p14="http://schemas.microsoft.com/office/powerpoint/2010/main" val="1026409497"/>
      </p:ext>
    </p:extLst>
  </p:cSld>
  <p:clrMapOvr>
    <a:masterClrMapping/>
  </p:clrMapOvr>
</p:sld>
</file>

<file path=ppt/theme/theme1.xml><?xml version="1.0" encoding="utf-8"?>
<a:theme xmlns:a="http://schemas.openxmlformats.org/drawingml/2006/main" name="SAP_2014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891</TotalTime>
  <Words>510</Words>
  <Application>Microsoft Office PowerPoint</Application>
  <PresentationFormat>Custom</PresentationFormat>
  <Paragraphs>140</Paragraphs>
  <Slides>19</Slides>
  <Notes>2</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Arial Unicode MS</vt:lpstr>
      <vt:lpstr>MS PGothic</vt:lpstr>
      <vt:lpstr>Arial</vt:lpstr>
      <vt:lpstr>BentonSans Bold</vt:lpstr>
      <vt:lpstr>BentonSans Book</vt:lpstr>
      <vt:lpstr>BentonSans Regular</vt:lpstr>
      <vt:lpstr>Calibri</vt:lpstr>
      <vt:lpstr>Consolas</vt:lpstr>
      <vt:lpstr>Symbol</vt:lpstr>
      <vt:lpstr>Times New Roman</vt:lpstr>
      <vt:lpstr>wingdings</vt:lpstr>
      <vt:lpstr>wingdings</vt:lpstr>
      <vt:lpstr>SAP_2014_16x9_v1.1</vt:lpstr>
      <vt:lpstr>SAPUI5: Layout Controls</vt:lpstr>
      <vt:lpstr>FlexBox Control</vt:lpstr>
      <vt:lpstr>FlexBox Control</vt:lpstr>
      <vt:lpstr>FlexBox Template</vt:lpstr>
      <vt:lpstr>FlexBox Direction</vt:lpstr>
      <vt:lpstr>Other Alignment Attributes</vt:lpstr>
      <vt:lpstr>Layout Data</vt:lpstr>
      <vt:lpstr>FlexItemData Attributes</vt:lpstr>
      <vt:lpstr>Variations of FlexBox</vt:lpstr>
      <vt:lpstr>PowerPoint Presentation</vt:lpstr>
      <vt:lpstr>PowerPoint Presentation</vt:lpstr>
      <vt:lpstr>Grid</vt:lpstr>
      <vt:lpstr>Grid Control</vt:lpstr>
      <vt:lpstr>Grid Template</vt:lpstr>
      <vt:lpstr>PowerPoint Presentation</vt:lpstr>
      <vt:lpstr>Grid Control Variations in Grid Cell Sizes</vt:lpstr>
      <vt:lpstr>Other Layout Options</vt:lpstr>
      <vt:lpstr>Thank you</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Ross</cp:lastModifiedBy>
  <cp:revision>1483</cp:revision>
  <dcterms:created xsi:type="dcterms:W3CDTF">2014-06-27T10:09:28Z</dcterms:created>
  <dcterms:modified xsi:type="dcterms:W3CDTF">2016-10-27T13:22:13Z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1238979330</vt:i4>
  </property>
  <property fmtid="{D5CDD505-2E9C-101B-9397-08002B2CF9AE}" pid="4" name="_EmailSubject">
    <vt:lpwstr>Beschäftigung :)</vt:lpwstr>
  </property>
  <property fmtid="{D5CDD505-2E9C-101B-9397-08002B2CF9AE}" pid="5" name="_AuthorEmail">
    <vt:lpwstr>kristof.schneider@sap.com</vt:lpwstr>
  </property>
  <property fmtid="{D5CDD505-2E9C-101B-9397-08002B2CF9AE}" pid="6" name="_AuthorEmailDisplayName">
    <vt:lpwstr>Schneider, Kristof</vt:lpwstr>
  </property>
  <property fmtid="{D5CDD505-2E9C-101B-9397-08002B2CF9AE}" pid="7" name="_PreviousAdHocReviewCycleID">
    <vt:i4>-1232062894</vt:i4>
  </property>
</Properties>
</file>