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handoutMasterIdLst>
    <p:handoutMasterId r:id="rId22"/>
  </p:handoutMasterIdLst>
  <p:sldIdLst>
    <p:sldId id="353" r:id="rId2"/>
    <p:sldId id="549" r:id="rId3"/>
    <p:sldId id="550" r:id="rId4"/>
    <p:sldId id="551" r:id="rId5"/>
    <p:sldId id="553" r:id="rId6"/>
    <p:sldId id="554" r:id="rId7"/>
    <p:sldId id="558" r:id="rId8"/>
    <p:sldId id="555" r:id="rId9"/>
    <p:sldId id="556" r:id="rId10"/>
    <p:sldId id="557" r:id="rId11"/>
    <p:sldId id="552" r:id="rId12"/>
    <p:sldId id="559" r:id="rId13"/>
    <p:sldId id="560" r:id="rId14"/>
    <p:sldId id="561" r:id="rId15"/>
    <p:sldId id="562" r:id="rId16"/>
    <p:sldId id="564" r:id="rId17"/>
    <p:sldId id="563" r:id="rId18"/>
    <p:sldId id="548" r:id="rId19"/>
    <p:sldId id="265" r:id="rId20"/>
  </p:sldIdLst>
  <p:sldSz cx="12195175" cy="6859588"/>
  <p:notesSz cx="6797675" cy="9874250"/>
  <p:defaultTextStyle>
    <a:defPPr>
      <a:defRPr lang="de-DE"/>
    </a:defPPr>
    <a:lvl1pPr marL="0" algn="l" defTabSz="1087119" rtl="0" eaLnBrk="1" latinLnBrk="0" hangingPunct="1">
      <a:defRPr lang="de-DE" sz="2100" kern="1200">
        <a:solidFill>
          <a:schemeClr val="tx1"/>
        </a:solidFill>
        <a:latin typeface="Arial"/>
        <a:ea typeface="+mn-ea"/>
        <a:cs typeface="+mn-cs"/>
      </a:defRPr>
    </a:lvl1pPr>
    <a:lvl2pPr marL="543558" algn="l" defTabSz="1087119"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7119" algn="l" defTabSz="1087119"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0669" algn="l" defTabSz="1087119" rtl="0" eaLnBrk="1" latinLnBrk="0" hangingPunct="1">
      <a:buClr>
        <a:srgbClr val="666666"/>
      </a:buClr>
      <a:buSzPct val="80000"/>
      <a:buFont typeface="Arial"/>
      <a:buChar char=""/>
      <a:defRPr lang="de-DE" sz="1300" kern="1200">
        <a:solidFill>
          <a:schemeClr val="tx1"/>
        </a:solidFill>
        <a:latin typeface="Arial"/>
        <a:ea typeface="+mn-ea"/>
        <a:cs typeface="+mn-cs"/>
      </a:defRPr>
    </a:lvl4pPr>
    <a:lvl5pPr marL="2174211" algn="l" defTabSz="1087119"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17769" algn="l" defTabSz="1087119" rtl="0" eaLnBrk="1" latinLnBrk="0" hangingPunct="1">
      <a:defRPr sz="2100" kern="1200">
        <a:solidFill>
          <a:schemeClr val="tx1"/>
        </a:solidFill>
        <a:latin typeface="+mn-lt"/>
        <a:ea typeface="+mn-ea"/>
        <a:cs typeface="+mn-cs"/>
      </a:defRPr>
    </a:lvl6pPr>
    <a:lvl7pPr marL="3261319" algn="l" defTabSz="1087119" rtl="0" eaLnBrk="1" latinLnBrk="0" hangingPunct="1">
      <a:defRPr sz="2100" kern="1200">
        <a:solidFill>
          <a:schemeClr val="tx1"/>
        </a:solidFill>
        <a:latin typeface="+mn-lt"/>
        <a:ea typeface="+mn-ea"/>
        <a:cs typeface="+mn-cs"/>
      </a:defRPr>
    </a:lvl7pPr>
    <a:lvl8pPr marL="3804870" algn="l" defTabSz="1087119" rtl="0" eaLnBrk="1" latinLnBrk="0" hangingPunct="1">
      <a:defRPr sz="2100" kern="1200">
        <a:solidFill>
          <a:schemeClr val="tx1"/>
        </a:solidFill>
        <a:latin typeface="+mn-lt"/>
        <a:ea typeface="+mn-ea"/>
        <a:cs typeface="+mn-cs"/>
      </a:defRPr>
    </a:lvl8pPr>
    <a:lvl9pPr marL="4348426" algn="l" defTabSz="1087119"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18">
          <p15:clr>
            <a:srgbClr val="A4A3A4"/>
          </p15:clr>
        </p15:guide>
        <p15:guide id="2" orient="horz" pos="3836">
          <p15:clr>
            <a:srgbClr val="A4A3A4"/>
          </p15:clr>
        </p15:guide>
        <p15:guide id="3" orient="horz" pos="1066">
          <p15:clr>
            <a:srgbClr val="A4A3A4"/>
          </p15:clr>
        </p15:guide>
        <p15:guide id="4" orient="horz" pos="779">
          <p15:clr>
            <a:srgbClr val="A4A3A4"/>
          </p15:clr>
        </p15:guide>
        <p15:guide id="5" pos="7478">
          <p15:clr>
            <a:srgbClr val="A4A3A4"/>
          </p15:clr>
        </p15:guide>
        <p15:guide id="6" pos="205">
          <p15:clr>
            <a:srgbClr val="A4A3A4"/>
          </p15:clr>
        </p15:guide>
        <p15:guide id="7" pos="3849">
          <p15:clr>
            <a:srgbClr val="A4A3A4"/>
          </p15:clr>
        </p15:guide>
        <p15:guide id="8" pos="4708">
          <p15:clr>
            <a:srgbClr val="A4A3A4"/>
          </p15:clr>
        </p15:guide>
        <p15:guide id="9" pos="4812">
          <p15:clr>
            <a:srgbClr val="A4A3A4"/>
          </p15:clr>
        </p15:guide>
        <p15:guide id="10" pos="2865">
          <p15:clr>
            <a:srgbClr val="A4A3A4"/>
          </p15:clr>
        </p15:guide>
        <p15:guide id="11" pos="2965">
          <p15:clr>
            <a:srgbClr val="A4A3A4"/>
          </p15:clr>
        </p15:guide>
      </p15:sldGuideLst>
    </p:ext>
    <p:ext uri="{2D200454-40CA-4A62-9FC3-DE9A4176ACB9}">
      <p15:notesGuideLst xmlns:p15="http://schemas.microsoft.com/office/powerpoint/2012/main">
        <p15:guide id="1" orient="horz" pos="3110">
          <p15:clr>
            <a:srgbClr val="A4A3A4"/>
          </p15:clr>
        </p15:guide>
        <p15:guide id="2" pos="351">
          <p15:clr>
            <a:srgbClr val="A4A3A4"/>
          </p15:clr>
        </p15:guide>
        <p15:guide id="3" pos="395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ering, Niklas" initials="He" lastIdx="34" clrIdx="0"/>
  <p:cmAuthor id="1" name="Zinovyeva, Julia" initials="ZJ"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66"/>
    <a:srgbClr val="F0AB00"/>
    <a:srgbClr val="F0AC00"/>
    <a:srgbClr val="81352D"/>
    <a:srgbClr val="4FB81C"/>
    <a:srgbClr val="CCCCCC"/>
    <a:srgbClr val="999999"/>
    <a:srgbClr val="003283"/>
    <a:srgbClr val="FF0000"/>
    <a:srgbClr val="2B3F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96115" autoAdjust="0"/>
  </p:normalViewPr>
  <p:slideViewPr>
    <p:cSldViewPr snapToGrid="0" showGuides="1">
      <p:cViewPr varScale="1">
        <p:scale>
          <a:sx n="112" d="100"/>
          <a:sy n="112" d="100"/>
        </p:scale>
        <p:origin x="522" y="96"/>
      </p:cViewPr>
      <p:guideLst>
        <p:guide orient="horz" pos="4118"/>
        <p:guide orient="horz" pos="3836"/>
        <p:guide orient="horz" pos="1066"/>
        <p:guide orient="horz" pos="779"/>
        <p:guide pos="7478"/>
        <p:guide pos="205"/>
        <p:guide pos="3849"/>
        <p:guide pos="4708"/>
        <p:guide pos="4812"/>
        <p:guide pos="2865"/>
        <p:guide pos="2965"/>
      </p:guideLst>
    </p:cSldViewPr>
  </p:slideViewPr>
  <p:outlineViewPr>
    <p:cViewPr>
      <p:scale>
        <a:sx n="33" d="100"/>
        <a:sy n="33" d="100"/>
      </p:scale>
      <p:origin x="24" y="0"/>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showGuides="1">
      <p:cViewPr varScale="1">
        <p:scale>
          <a:sx n="82" d="100"/>
          <a:sy n="82" d="100"/>
        </p:scale>
        <p:origin x="-4002" y="-84"/>
      </p:cViewPr>
      <p:guideLst>
        <p:guide orient="horz" pos="3110"/>
        <p:guide pos="351"/>
        <p:guide pos="395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378824"/>
            <a:ext cx="2945659" cy="493713"/>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57213" y="661988"/>
            <a:ext cx="5715000" cy="32146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548205"/>
            <a:ext cx="5709333" cy="4696698"/>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31497" y="9627396"/>
            <a:ext cx="934681" cy="2217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7119" rtl="0" eaLnBrk="1" latinLnBrk="0" hangingPunct="1">
      <a:defRPr sz="1300" kern="1200">
        <a:solidFill>
          <a:schemeClr val="tx1"/>
        </a:solidFill>
        <a:latin typeface="+mn-lt"/>
        <a:ea typeface="+mn-ea"/>
        <a:cs typeface="+mn-cs"/>
      </a:defRPr>
    </a:lvl1pPr>
    <a:lvl2pPr marL="180699" indent="-180699" algn="l" defTabSz="1087119"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356637" indent="-175938" algn="l" defTabSz="1087119"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3787" indent="-158534" algn="l" defTabSz="1087119"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4211" algn="l" defTabSz="1087119" rtl="0" eaLnBrk="1" latinLnBrk="0" hangingPunct="1">
      <a:defRPr sz="1300" kern="1200">
        <a:solidFill>
          <a:schemeClr val="tx1"/>
        </a:solidFill>
        <a:latin typeface="+mn-lt"/>
        <a:ea typeface="+mn-ea"/>
        <a:cs typeface="+mn-cs"/>
      </a:defRPr>
    </a:lvl5pPr>
    <a:lvl6pPr marL="2717769" algn="l" defTabSz="1087119" rtl="0" eaLnBrk="1" latinLnBrk="0" hangingPunct="1">
      <a:defRPr sz="1300" kern="1200">
        <a:solidFill>
          <a:schemeClr val="tx1"/>
        </a:solidFill>
        <a:latin typeface="+mn-lt"/>
        <a:ea typeface="+mn-ea"/>
        <a:cs typeface="+mn-cs"/>
      </a:defRPr>
    </a:lvl6pPr>
    <a:lvl7pPr marL="3261319" algn="l" defTabSz="1087119" rtl="0" eaLnBrk="1" latinLnBrk="0" hangingPunct="1">
      <a:defRPr sz="1300" kern="1200">
        <a:solidFill>
          <a:schemeClr val="tx1"/>
        </a:solidFill>
        <a:latin typeface="+mn-lt"/>
        <a:ea typeface="+mn-ea"/>
        <a:cs typeface="+mn-cs"/>
      </a:defRPr>
    </a:lvl7pPr>
    <a:lvl8pPr marL="3804870" algn="l" defTabSz="1087119" rtl="0" eaLnBrk="1" latinLnBrk="0" hangingPunct="1">
      <a:defRPr sz="1300" kern="1200">
        <a:solidFill>
          <a:schemeClr val="tx1"/>
        </a:solidFill>
        <a:latin typeface="+mn-lt"/>
        <a:ea typeface="+mn-ea"/>
        <a:cs typeface="+mn-cs"/>
      </a:defRPr>
    </a:lvl8pPr>
    <a:lvl9pPr marL="4348426" algn="l" defTabSz="1087119"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
        <p:nvSpPr>
          <p:cNvPr id="10" name="Slide Image Placeholder 9"/>
          <p:cNvSpPr>
            <a:spLocks noGrp="1" noRot="1" noChangeAspect="1"/>
          </p:cNvSpPr>
          <p:nvPr>
            <p:ph type="sldImg"/>
          </p:nvPr>
        </p:nvSpPr>
        <p:spPr>
          <a:xfrm>
            <a:off x="287338" y="661988"/>
            <a:ext cx="6223000" cy="3500437"/>
          </a:xfrm>
        </p:spPr>
      </p:sp>
      <p:sp>
        <p:nvSpPr>
          <p:cNvPr id="11" name="Notes Placeholder 10"/>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690501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19</a:t>
            </a:fld>
            <a:endParaRPr lang="en-US" dirty="0"/>
          </a:p>
        </p:txBody>
      </p:sp>
      <p:sp>
        <p:nvSpPr>
          <p:cNvPr id="6" name="Slide Image Placeholder 5"/>
          <p:cNvSpPr>
            <a:spLocks noGrp="1" noRot="1" noChangeAspect="1"/>
          </p:cNvSpPr>
          <p:nvPr>
            <p:ph type="sldImg"/>
          </p:nvPr>
        </p:nvSpPr>
        <p:spPr>
          <a:xfrm>
            <a:off x="287338" y="661988"/>
            <a:ext cx="6223000" cy="3500437"/>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8101537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1" y="0"/>
            <a:ext cx="11545200" cy="2143622"/>
          </a:xfrm>
          <a:prstGeom prst="rect">
            <a:avLst/>
          </a:prstGeom>
          <a:solidFill>
            <a:schemeClr val="bg1">
              <a:alpha val="75000"/>
            </a:schemeClr>
          </a:solidFill>
          <a:ln w="6350"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78"/>
            <a:ext cx="11257200" cy="923330"/>
          </a:xfrm>
        </p:spPr>
        <p:txBody>
          <a:bodyPr anchor="t" anchorCtr="0">
            <a:noAutofit/>
          </a:bodyPr>
          <a:lstStyle>
            <a:lvl1pPr>
              <a:defRPr sz="6000">
                <a:solidFill>
                  <a:schemeClr val="tx1"/>
                </a:solidFill>
                <a:latin typeface="BentonSans Bold" panose="02000803000000020004" pitchFamily="2" charset="0"/>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68" y="6083726"/>
            <a:ext cx="913247" cy="453600"/>
          </a:xfrm>
          <a:prstGeom prst="rect">
            <a:avLst/>
          </a:prstGeom>
          <a:noFill/>
          <a:ln>
            <a:noFill/>
          </a:ln>
        </p:spPr>
      </p:pic>
      <p:sp>
        <p:nvSpPr>
          <p:cNvPr id="5" name="Rectangle 4"/>
          <p:cNvSpPr/>
          <p:nvPr userDrawn="1"/>
        </p:nvSpPr>
        <p:spPr bwMode="gray">
          <a:xfrm>
            <a:off x="324001" y="0"/>
            <a:ext cx="11545200" cy="162038"/>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7119"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latin typeface="BentonSans Regular" panose="02000503000000020004" pitchFamily="2" charset="0"/>
              </a:defRPr>
            </a:lvl1pPr>
            <a:lvl2pPr marL="543558" indent="0" algn="ctr">
              <a:buNone/>
              <a:defRPr>
                <a:solidFill>
                  <a:schemeClr val="tx1">
                    <a:tint val="75000"/>
                  </a:schemeClr>
                </a:solidFill>
              </a:defRPr>
            </a:lvl2pPr>
            <a:lvl3pPr marL="1087119" indent="0" algn="ctr">
              <a:buNone/>
              <a:defRPr>
                <a:solidFill>
                  <a:schemeClr val="tx1">
                    <a:tint val="75000"/>
                  </a:schemeClr>
                </a:solidFill>
              </a:defRPr>
            </a:lvl3pPr>
            <a:lvl4pPr marL="1630669" indent="0" algn="ctr">
              <a:buNone/>
              <a:defRPr>
                <a:solidFill>
                  <a:schemeClr val="tx1">
                    <a:tint val="75000"/>
                  </a:schemeClr>
                </a:solidFill>
              </a:defRPr>
            </a:lvl4pPr>
            <a:lvl5pPr marL="2174211" indent="0" algn="ctr">
              <a:buNone/>
              <a:defRPr>
                <a:solidFill>
                  <a:schemeClr val="tx1">
                    <a:tint val="75000"/>
                  </a:schemeClr>
                </a:solidFill>
              </a:defRPr>
            </a:lvl5pPr>
            <a:lvl6pPr marL="2717769" indent="0" algn="ctr">
              <a:buNone/>
              <a:defRPr>
                <a:solidFill>
                  <a:schemeClr val="tx1">
                    <a:tint val="75000"/>
                  </a:schemeClr>
                </a:solidFill>
              </a:defRPr>
            </a:lvl6pPr>
            <a:lvl7pPr marL="3261319" indent="0" algn="ctr">
              <a:buNone/>
              <a:defRPr>
                <a:solidFill>
                  <a:schemeClr val="tx1">
                    <a:tint val="75000"/>
                  </a:schemeClr>
                </a:solidFill>
              </a:defRPr>
            </a:lvl7pPr>
            <a:lvl8pPr marL="3804870" indent="0" algn="ctr">
              <a:buNone/>
              <a:defRPr>
                <a:solidFill>
                  <a:schemeClr val="tx1">
                    <a:tint val="75000"/>
                  </a:schemeClr>
                </a:solidFill>
              </a:defRPr>
            </a:lvl8pPr>
            <a:lvl9pPr marL="4348426"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2015</a:t>
            </a:r>
          </a:p>
        </p:txBody>
      </p:sp>
      <p:pic>
        <p:nvPicPr>
          <p:cNvPr id="13" name="Picture 3" descr="C:\Users\D059871\Pictures\SAP_UniversityAlliances\RGB\SAP_UniversityAlliances_scrn_R_pos_stac3.png"/>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6912" t="-13535" r="-6396" b="-12414"/>
          <a:stretch/>
        </p:blipFill>
        <p:spPr bwMode="auto">
          <a:xfrm>
            <a:off x="11117642" y="6083726"/>
            <a:ext cx="751560" cy="453600"/>
          </a:xfrm>
          <a:prstGeom prst="rect">
            <a:avLst/>
          </a:prstGeom>
          <a:solidFill>
            <a:srgbClr val="FFFFFF"/>
          </a:solidFill>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noProof="0" dirty="0" smtClean="0"/>
              <a:t>Presentation Title</a:t>
            </a:r>
            <a:br>
              <a:rPr lang="en-US" noProof="0" dirty="0" smtClean="0"/>
            </a:br>
            <a:r>
              <a:rPr lang="en-US" cap="small" dirty="0" smtClean="0">
                <a:solidFill>
                  <a:srgbClr val="FFC000"/>
                </a:solidFill>
                <a:latin typeface="BentonSans Bold" panose="02000803000000020004" pitchFamily="2" charset="0"/>
              </a:rPr>
              <a:t>&lt;Section&gt;</a:t>
            </a:r>
            <a:endParaRPr lang="en-US" dirty="0"/>
          </a:p>
        </p:txBody>
      </p:sp>
      <p:sp>
        <p:nvSpPr>
          <p:cNvPr id="4" name="Text Placeholder 3"/>
          <p:cNvSpPr>
            <a:spLocks noGrp="1"/>
          </p:cNvSpPr>
          <p:nvPr>
            <p:ph type="body" sz="quarter" idx="10" hasCustomPrompt="1"/>
          </p:nvPr>
        </p:nvSpPr>
        <p:spPr>
          <a:xfrm>
            <a:off x="324001" y="1691078"/>
            <a:ext cx="11545200" cy="4392043"/>
          </a:xfrm>
        </p:spPr>
        <p:txBody>
          <a:bodyPr/>
          <a:lstStyle>
            <a:lvl1pPr marL="180000" indent="-180000">
              <a:buFont typeface="Wingdings" panose="05000000000000000000" pitchFamily="2" charset="2"/>
              <a:buChar char="§"/>
              <a:defRPr b="0">
                <a:latin typeface="BentonSans Regular" panose="02000503000000020004" pitchFamily="2" charset="0"/>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atin typeface="BentonSans Regular" panose="02000503000000020004" pitchFamily="2" charset="0"/>
              </a:defRPr>
            </a:lvl2pPr>
            <a:lvl3pPr>
              <a:defRPr>
                <a:latin typeface="BentonSans Regular" panose="02000503000000020004" pitchFamily="2" charset="0"/>
              </a:defRPr>
            </a:lvl3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atin typeface="BentonSans Regular" panose="02000503000000020004" pitchFamily="2" charset="0"/>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atin typeface="BentonSans Regular" panose="02000503000000020004" pitchFamily="2" charset="0"/>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smtClean="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smtClean="0">
                <a:ln>
                  <a:noFill/>
                </a:ln>
                <a:solidFill>
                  <a:srgbClr val="CCCCCC">
                    <a:lumMod val="50000"/>
                  </a:srgbClr>
                </a:solidFill>
                <a:effectLst/>
                <a:uLnTx/>
                <a:uFillTx/>
                <a:latin typeface="Arial"/>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smtClean="0">
                <a:ln>
                  <a:noFill/>
                </a:ln>
                <a:solidFill>
                  <a:srgbClr val="CCCCCC">
                    <a:lumMod val="50000"/>
                  </a:srgbClr>
                </a:solidFill>
                <a:effectLst/>
                <a:uLnTx/>
                <a:uFillTx/>
                <a:latin typeface="Arial"/>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smtClean="0">
                <a:ln>
                  <a:noFill/>
                </a:ln>
                <a:solidFill>
                  <a:srgbClr val="CCCCCC">
                    <a:lumMod val="50000"/>
                  </a:srgbClr>
                </a:solidFill>
                <a:effectLst/>
                <a:uLnTx/>
                <a:uFillTx/>
                <a:latin typeface="+mn-lt"/>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smtClean="0">
                <a:ln>
                  <a:noFill/>
                </a:ln>
                <a:solidFill>
                  <a:srgbClr val="CCCCCC">
                    <a:lumMod val="50000"/>
                  </a:srgbClr>
                </a:solidFill>
                <a:effectLst/>
                <a:uLnTx/>
                <a:uFillTx/>
                <a:latin typeface="+mn-lt"/>
              </a:rPr>
              <a:t>Fifth level</a:t>
            </a:r>
            <a:endParaRPr kumimoji="0" lang="en-US" sz="1200" b="0" i="0" u="none" strike="noStrike" kern="1200" cap="none" spc="0" normalizeH="0" baseline="0" noProof="0" dirty="0">
              <a:ln>
                <a:noFill/>
              </a:ln>
              <a:solidFill>
                <a:srgbClr val="CCCCCC">
                  <a:lumMod val="50000"/>
                </a:srgbClr>
              </a:solidFill>
              <a:effectLst/>
              <a:uLnTx/>
              <a:uFillTx/>
              <a:latin typeface="+mn-lt"/>
            </a:endParaRP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noProof="0" dirty="0" smtClean="0"/>
              <a:t>Presentation Title</a:t>
            </a:r>
            <a:br>
              <a:rPr lang="en-US" noProof="0" dirty="0" smtClean="0"/>
            </a:br>
            <a:r>
              <a:rPr lang="en-US" cap="small" dirty="0" smtClean="0">
                <a:solidFill>
                  <a:srgbClr val="FFC000"/>
                </a:solidFill>
                <a:latin typeface="BentonSans Bold" panose="02000803000000020004" pitchFamily="2" charset="0"/>
              </a:rPr>
              <a:t>&lt;Section&gt;</a:t>
            </a:r>
            <a:endParaRPr lang="en-US" dirty="0"/>
          </a:p>
        </p:txBody>
      </p:sp>
      <p:sp>
        <p:nvSpPr>
          <p:cNvPr id="4" name="Text Placeholder 3"/>
          <p:cNvSpPr>
            <a:spLocks noGrp="1"/>
          </p:cNvSpPr>
          <p:nvPr>
            <p:ph type="body" sz="quarter" idx="10" hasCustomPrompt="1"/>
          </p:nvPr>
        </p:nvSpPr>
        <p:spPr>
          <a:xfrm>
            <a:off x="324000" y="1692393"/>
            <a:ext cx="5662800" cy="4393017"/>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atin typeface="BentonSans Regular" panose="02000503000000020004" pitchFamily="2" charset="0"/>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atin typeface="BentonSans Regular" panose="02000503000000020004" pitchFamily="2" charset="0"/>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atin typeface="BentonSans Regular" panose="02000503000000020004" pitchFamily="2" charset="0"/>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smtClean="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smtClean="0">
                <a:ln>
                  <a:noFill/>
                </a:ln>
                <a:solidFill>
                  <a:srgbClr val="CCCCCC">
                    <a:lumMod val="50000"/>
                  </a:srgbClr>
                </a:solidFill>
                <a:effectLst/>
                <a:uLnTx/>
                <a:uFillTx/>
                <a:latin typeface="+mn-lt"/>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smtClean="0">
                <a:ln>
                  <a:noFill/>
                </a:ln>
                <a:solidFill>
                  <a:srgbClr val="CCCCCC">
                    <a:lumMod val="50000"/>
                  </a:srgbClr>
                </a:solidFill>
                <a:effectLst/>
                <a:uLnTx/>
                <a:uFillTx/>
                <a:latin typeface="+mn-lt"/>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smtClean="0">
                <a:ln>
                  <a:noFill/>
                </a:ln>
                <a:solidFill>
                  <a:srgbClr val="CCCCCC">
                    <a:lumMod val="50000"/>
                  </a:srgbClr>
                </a:solidFill>
                <a:effectLst/>
                <a:uLnTx/>
                <a:uFillTx/>
                <a:latin typeface="+mn-lt"/>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smtClean="0">
                <a:ln>
                  <a:noFill/>
                </a:ln>
                <a:solidFill>
                  <a:srgbClr val="CCCCCC">
                    <a:lumMod val="50000"/>
                  </a:srgbClr>
                </a:solidFill>
                <a:effectLst/>
                <a:uLnTx/>
                <a:uFillTx/>
                <a:latin typeface="+mn-lt"/>
              </a:rPr>
              <a:t>Fifth level</a:t>
            </a:r>
            <a:endParaRPr kumimoji="0" lang="en-US" sz="1200" b="0" i="0" u="none" strike="noStrike" kern="1200" cap="none" spc="0" normalizeH="0" baseline="0" noProof="0" dirty="0">
              <a:ln>
                <a:noFill/>
              </a:ln>
              <a:solidFill>
                <a:srgbClr val="CCCCCC">
                  <a:lumMod val="50000"/>
                </a:srgbClr>
              </a:solidFill>
              <a:effectLst/>
              <a:uLnTx/>
              <a:uFillTx/>
              <a:latin typeface="+mn-lt"/>
            </a:endParaRPr>
          </a:p>
        </p:txBody>
      </p:sp>
      <p:sp>
        <p:nvSpPr>
          <p:cNvPr id="5" name="Text Placeholder 3"/>
          <p:cNvSpPr>
            <a:spLocks noGrp="1"/>
          </p:cNvSpPr>
          <p:nvPr>
            <p:ph type="body" sz="quarter" idx="11" hasCustomPrompt="1"/>
          </p:nvPr>
        </p:nvSpPr>
        <p:spPr>
          <a:xfrm>
            <a:off x="6208016" y="1692393"/>
            <a:ext cx="5662800" cy="4393017"/>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atin typeface="BentonSans Regular" panose="02000503000000020004" pitchFamily="2" charset="0"/>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atin typeface="BentonSans Regular" panose="02000503000000020004" pitchFamily="2" charset="0"/>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atin typeface="BentonSans Regular" panose="02000503000000020004" pitchFamily="2" charset="0"/>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smtClean="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smtClean="0">
                <a:ln>
                  <a:noFill/>
                </a:ln>
                <a:solidFill>
                  <a:srgbClr val="CCCCCC">
                    <a:lumMod val="50000"/>
                  </a:srgbClr>
                </a:solidFill>
                <a:effectLst/>
                <a:uLnTx/>
                <a:uFillTx/>
                <a:latin typeface="+mn-lt"/>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smtClean="0">
                <a:ln>
                  <a:noFill/>
                </a:ln>
                <a:solidFill>
                  <a:srgbClr val="CCCCCC">
                    <a:lumMod val="50000"/>
                  </a:srgbClr>
                </a:solidFill>
                <a:effectLst/>
                <a:uLnTx/>
                <a:uFillTx/>
                <a:latin typeface="+mn-lt"/>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smtClean="0">
                <a:ln>
                  <a:noFill/>
                </a:ln>
                <a:solidFill>
                  <a:srgbClr val="CCCCCC">
                    <a:lumMod val="50000"/>
                  </a:srgbClr>
                </a:solidFill>
                <a:effectLst/>
                <a:uLnTx/>
                <a:uFillTx/>
                <a:latin typeface="+mn-lt"/>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smtClean="0">
                <a:ln>
                  <a:noFill/>
                </a:ln>
                <a:solidFill>
                  <a:srgbClr val="CCCCCC">
                    <a:lumMod val="50000"/>
                  </a:srgbClr>
                </a:solidFill>
                <a:effectLst/>
                <a:uLnTx/>
                <a:uFillTx/>
                <a:latin typeface="+mn-lt"/>
              </a:rPr>
              <a:t>Fifth level</a:t>
            </a:r>
            <a:endParaRPr kumimoji="0" lang="en-US" sz="1200" b="0" i="0" u="none" strike="noStrike" kern="1200" cap="none" spc="0" normalizeH="0" baseline="0" noProof="0" dirty="0">
              <a:ln>
                <a:noFill/>
              </a:ln>
              <a:solidFill>
                <a:srgbClr val="CCCCCC">
                  <a:lumMod val="50000"/>
                </a:srgbClr>
              </a:solidFill>
              <a:effectLst/>
              <a:uLnTx/>
              <a:uFillTx/>
              <a:latin typeface="+mn-lt"/>
            </a:endParaRPr>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1" y="324075"/>
            <a:ext cx="11545200" cy="756175"/>
          </a:xfrm>
        </p:spPr>
        <p:txBody>
          <a:bodyPr/>
          <a:lstStyle>
            <a:lvl1pPr>
              <a:defRPr/>
            </a:lvl1pPr>
          </a:lstStyle>
          <a:p>
            <a:r>
              <a:rPr lang="en-US" noProof="0" dirty="0" smtClean="0"/>
              <a:t>Presentation Title</a:t>
            </a:r>
            <a:br>
              <a:rPr lang="en-US" noProof="0" dirty="0" smtClean="0"/>
            </a:br>
            <a:r>
              <a:rPr lang="en-US" cap="small" dirty="0" smtClean="0">
                <a:solidFill>
                  <a:srgbClr val="FFC000"/>
                </a:solidFill>
                <a:latin typeface="BentonSans Bold" panose="02000803000000020004" pitchFamily="2" charset="0"/>
              </a:rPr>
              <a:t>&lt;Section&gt;</a:t>
            </a:r>
            <a:endParaRPr lang="en-US" dirty="0"/>
          </a:p>
        </p:txBody>
      </p:sp>
      <p:sp>
        <p:nvSpPr>
          <p:cNvPr id="4" name="Text Placeholder 3"/>
          <p:cNvSpPr>
            <a:spLocks noGrp="1"/>
          </p:cNvSpPr>
          <p:nvPr>
            <p:ph type="body" sz="quarter" idx="10" hasCustomPrompt="1"/>
          </p:nvPr>
        </p:nvSpPr>
        <p:spPr>
          <a:xfrm>
            <a:off x="324001" y="1692393"/>
            <a:ext cx="3740400" cy="4393017"/>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atin typeface="BentonSans Regular" panose="02000503000000020004" pitchFamily="2" charset="0"/>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atin typeface="BentonSans Regular" panose="02000503000000020004" pitchFamily="2" charset="0"/>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atin typeface="BentonSans Regular" panose="02000503000000020004" pitchFamily="2" charset="0"/>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smtClean="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smtClean="0">
                <a:ln>
                  <a:noFill/>
                </a:ln>
                <a:solidFill>
                  <a:srgbClr val="CCCCCC">
                    <a:lumMod val="50000"/>
                  </a:srgbClr>
                </a:solidFill>
                <a:effectLst/>
                <a:uLnTx/>
                <a:uFillTx/>
                <a:latin typeface="+mn-lt"/>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smtClean="0">
                <a:ln>
                  <a:noFill/>
                </a:ln>
                <a:solidFill>
                  <a:srgbClr val="CCCCCC">
                    <a:lumMod val="50000"/>
                  </a:srgbClr>
                </a:solidFill>
                <a:effectLst/>
                <a:uLnTx/>
                <a:uFillTx/>
                <a:latin typeface="+mn-lt"/>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smtClean="0">
                <a:ln>
                  <a:noFill/>
                </a:ln>
                <a:solidFill>
                  <a:srgbClr val="CCCCCC">
                    <a:lumMod val="50000"/>
                  </a:srgbClr>
                </a:solidFill>
                <a:effectLst/>
                <a:uLnTx/>
                <a:uFillTx/>
                <a:latin typeface="+mn-lt"/>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smtClean="0">
                <a:ln>
                  <a:noFill/>
                </a:ln>
                <a:solidFill>
                  <a:srgbClr val="CCCCCC">
                    <a:lumMod val="50000"/>
                  </a:srgbClr>
                </a:solidFill>
                <a:effectLst/>
                <a:uLnTx/>
                <a:uFillTx/>
                <a:latin typeface="+mn-lt"/>
              </a:rPr>
              <a:t>Fifth level</a:t>
            </a:r>
            <a:endParaRPr kumimoji="0" lang="en-US" sz="1200" b="0" i="0" u="none" strike="noStrike" kern="1200" cap="none" spc="0" normalizeH="0" baseline="0" noProof="0" dirty="0">
              <a:ln>
                <a:noFill/>
              </a:ln>
              <a:solidFill>
                <a:srgbClr val="CCCCCC">
                  <a:lumMod val="50000"/>
                </a:srgbClr>
              </a:solidFill>
              <a:effectLst/>
              <a:uLnTx/>
              <a:uFillTx/>
              <a:latin typeface="+mn-lt"/>
            </a:endParaRPr>
          </a:p>
        </p:txBody>
      </p:sp>
      <p:sp>
        <p:nvSpPr>
          <p:cNvPr id="5" name="Text Placeholder 3"/>
          <p:cNvSpPr>
            <a:spLocks noGrp="1"/>
          </p:cNvSpPr>
          <p:nvPr>
            <p:ph type="body" sz="quarter" idx="11" hasCustomPrompt="1"/>
          </p:nvPr>
        </p:nvSpPr>
        <p:spPr>
          <a:xfrm>
            <a:off x="8133316" y="1692393"/>
            <a:ext cx="3740400" cy="4393017"/>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atin typeface="BentonSans Regular" panose="02000503000000020004" pitchFamily="2" charset="0"/>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atin typeface="BentonSans Regular" panose="02000503000000020004" pitchFamily="2" charset="0"/>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atin typeface="BentonSans Regular" panose="02000503000000020004" pitchFamily="2" charset="0"/>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smtClean="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smtClean="0">
                <a:ln>
                  <a:noFill/>
                </a:ln>
                <a:solidFill>
                  <a:srgbClr val="CCCCCC">
                    <a:lumMod val="50000"/>
                  </a:srgbClr>
                </a:solidFill>
                <a:effectLst/>
                <a:uLnTx/>
                <a:uFillTx/>
                <a:latin typeface="+mn-lt"/>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smtClean="0">
                <a:ln>
                  <a:noFill/>
                </a:ln>
                <a:solidFill>
                  <a:srgbClr val="CCCCCC">
                    <a:lumMod val="50000"/>
                  </a:srgbClr>
                </a:solidFill>
                <a:effectLst/>
                <a:uLnTx/>
                <a:uFillTx/>
                <a:latin typeface="+mn-lt"/>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smtClean="0">
                <a:ln>
                  <a:noFill/>
                </a:ln>
                <a:solidFill>
                  <a:srgbClr val="CCCCCC">
                    <a:lumMod val="50000"/>
                  </a:srgbClr>
                </a:solidFill>
                <a:effectLst/>
                <a:uLnTx/>
                <a:uFillTx/>
                <a:latin typeface="+mn-lt"/>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smtClean="0">
                <a:ln>
                  <a:noFill/>
                </a:ln>
                <a:solidFill>
                  <a:srgbClr val="CCCCCC">
                    <a:lumMod val="50000"/>
                  </a:srgbClr>
                </a:solidFill>
                <a:effectLst/>
                <a:uLnTx/>
                <a:uFillTx/>
                <a:latin typeface="+mn-lt"/>
              </a:rPr>
              <a:t>Fifth level</a:t>
            </a:r>
            <a:endParaRPr kumimoji="0" lang="en-US" sz="1200" b="0" i="0" u="none" strike="noStrike" kern="1200" cap="none" spc="0" normalizeH="0" baseline="0" noProof="0" dirty="0">
              <a:ln>
                <a:noFill/>
              </a:ln>
              <a:solidFill>
                <a:srgbClr val="CCCCCC">
                  <a:lumMod val="50000"/>
                </a:srgbClr>
              </a:solidFill>
              <a:effectLst/>
              <a:uLnTx/>
              <a:uFillTx/>
              <a:latin typeface="+mn-lt"/>
            </a:endParaRPr>
          </a:p>
        </p:txBody>
      </p:sp>
      <p:sp>
        <p:nvSpPr>
          <p:cNvPr id="7" name="Text Placeholder 3"/>
          <p:cNvSpPr>
            <a:spLocks noGrp="1"/>
          </p:cNvSpPr>
          <p:nvPr>
            <p:ph type="body" sz="quarter" idx="12" hasCustomPrompt="1"/>
          </p:nvPr>
        </p:nvSpPr>
        <p:spPr>
          <a:xfrm>
            <a:off x="4228658" y="1692393"/>
            <a:ext cx="3740400" cy="4393017"/>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atin typeface="BentonSans Regular" panose="02000503000000020004" pitchFamily="2" charset="0"/>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atin typeface="BentonSans Regular" panose="02000503000000020004" pitchFamily="2" charset="0"/>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atin typeface="BentonSans Regular" panose="02000503000000020004" pitchFamily="2" charset="0"/>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smtClean="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smtClean="0">
                <a:ln>
                  <a:noFill/>
                </a:ln>
                <a:solidFill>
                  <a:srgbClr val="CCCCCC">
                    <a:lumMod val="50000"/>
                  </a:srgbClr>
                </a:solidFill>
                <a:effectLst/>
                <a:uLnTx/>
                <a:uFillTx/>
                <a:latin typeface="+mn-lt"/>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smtClean="0">
                <a:ln>
                  <a:noFill/>
                </a:ln>
                <a:solidFill>
                  <a:srgbClr val="CCCCCC">
                    <a:lumMod val="50000"/>
                  </a:srgbClr>
                </a:solidFill>
                <a:effectLst/>
                <a:uLnTx/>
                <a:uFillTx/>
                <a:latin typeface="+mn-lt"/>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smtClean="0">
                <a:ln>
                  <a:noFill/>
                </a:ln>
                <a:solidFill>
                  <a:srgbClr val="CCCCCC">
                    <a:lumMod val="50000"/>
                  </a:srgbClr>
                </a:solidFill>
                <a:effectLst/>
                <a:uLnTx/>
                <a:uFillTx/>
                <a:latin typeface="+mn-lt"/>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smtClean="0">
                <a:ln>
                  <a:noFill/>
                </a:ln>
                <a:solidFill>
                  <a:srgbClr val="CCCCCC">
                    <a:lumMod val="50000"/>
                  </a:srgbClr>
                </a:solidFill>
                <a:effectLst/>
                <a:uLnTx/>
                <a:uFillTx/>
                <a:latin typeface="+mn-lt"/>
              </a:rPr>
              <a:t>Fifth level</a:t>
            </a:r>
            <a:endParaRPr kumimoji="0" lang="en-US" sz="1200" b="0" i="0" u="none" strike="noStrike" kern="1200" cap="none" spc="0" normalizeH="0" baseline="0" noProof="0" dirty="0">
              <a:ln>
                <a:noFill/>
              </a:ln>
              <a:solidFill>
                <a:srgbClr val="CCCCCC">
                  <a:lumMod val="50000"/>
                </a:srgbClr>
              </a:solidFill>
              <a:effectLst/>
              <a:uLnTx/>
              <a:uFillTx/>
              <a:latin typeface="+mn-lt"/>
            </a:endParaRPr>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Presentation Title</a:t>
            </a:r>
            <a:br>
              <a:rPr lang="en-US" noProof="0" dirty="0" smtClean="0"/>
            </a:br>
            <a:r>
              <a:rPr lang="en-US" cap="small" dirty="0" smtClean="0">
                <a:solidFill>
                  <a:srgbClr val="FFC000"/>
                </a:solidFill>
                <a:latin typeface="BentonSans Bold" panose="02000803000000020004" pitchFamily="2" charset="0"/>
              </a:rPr>
              <a:t>&lt;Section&gt;</a:t>
            </a:r>
            <a:endParaRPr lang="en-US" dirty="0"/>
          </a:p>
        </p:txBody>
      </p:sp>
      <p:sp>
        <p:nvSpPr>
          <p:cNvPr id="5" name="Picture Placeholder 4"/>
          <p:cNvSpPr>
            <a:spLocks noGrp="1"/>
          </p:cNvSpPr>
          <p:nvPr>
            <p:ph type="pic" sz="quarter" idx="10"/>
          </p:nvPr>
        </p:nvSpPr>
        <p:spPr bwMode="gray">
          <a:xfrm>
            <a:off x="7639050" y="1691080"/>
            <a:ext cx="4232275" cy="4392042"/>
          </a:xfrm>
          <a:solidFill>
            <a:schemeClr val="bg1">
              <a:lumMod val="95000"/>
            </a:schemeClr>
          </a:solidFill>
        </p:spPr>
        <p:txBody>
          <a:bodyPr tIns="1540781" anchor="t" anchorCtr="0"/>
          <a:lstStyle>
            <a:lvl1pPr algn="ctr">
              <a:defRPr b="0"/>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2" y="1691080"/>
            <a:ext cx="7149949" cy="4392042"/>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atin typeface="BentonSans Regular" panose="02000503000000020004" pitchFamily="2" charset="0"/>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atin typeface="BentonSans Regular" panose="02000503000000020004" pitchFamily="2" charset="0"/>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atin typeface="BentonSans Regular" panose="02000503000000020004" pitchFamily="2" charset="0"/>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smtClean="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smtClean="0">
                <a:ln>
                  <a:noFill/>
                </a:ln>
                <a:solidFill>
                  <a:srgbClr val="CCCCCC">
                    <a:lumMod val="50000"/>
                  </a:srgbClr>
                </a:solidFill>
                <a:effectLst/>
                <a:uLnTx/>
                <a:uFillTx/>
                <a:latin typeface="Arial"/>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smtClean="0">
                <a:ln>
                  <a:noFill/>
                </a:ln>
                <a:solidFill>
                  <a:srgbClr val="CCCCCC">
                    <a:lumMod val="50000"/>
                  </a:srgbClr>
                </a:solidFill>
                <a:effectLst/>
                <a:uLnTx/>
                <a:uFillTx/>
                <a:latin typeface="Arial"/>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smtClean="0">
                <a:ln>
                  <a:noFill/>
                </a:ln>
                <a:solidFill>
                  <a:srgbClr val="CCCCCC">
                    <a:lumMod val="50000"/>
                  </a:srgbClr>
                </a:solidFill>
                <a:effectLst/>
                <a:uLnTx/>
                <a:uFillTx/>
                <a:latin typeface="Arial"/>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smtClean="0">
                <a:ln>
                  <a:noFill/>
                </a:ln>
                <a:solidFill>
                  <a:srgbClr val="CCCCCC">
                    <a:lumMod val="50000"/>
                  </a:srgbClr>
                </a:solidFill>
                <a:effectLst/>
                <a:uLnTx/>
                <a:uFillTx/>
                <a:latin typeface="Arial"/>
              </a:rPr>
              <a:t>Fifth level</a:t>
            </a:r>
            <a:endParaRPr kumimoji="0" lang="en-US" sz="1200" b="0" i="0" u="none" strike="noStrike" kern="1200" cap="none" spc="0" normalizeH="0" baseline="0" noProof="0" dirty="0">
              <a:ln>
                <a:noFill/>
              </a:ln>
              <a:solidFill>
                <a:srgbClr val="CCCCCC">
                  <a:lumMod val="50000"/>
                </a:srgbClr>
              </a:solidFill>
              <a:effectLst/>
              <a:uLnTx/>
              <a:uFillTx/>
              <a:latin typeface="Arial"/>
            </a:endParaRPr>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Presentation Title</a:t>
            </a:r>
            <a:br>
              <a:rPr lang="en-US" noProof="0" dirty="0" smtClean="0"/>
            </a:br>
            <a:r>
              <a:rPr lang="en-US" cap="small" dirty="0" smtClean="0">
                <a:solidFill>
                  <a:srgbClr val="FFC000"/>
                </a:solidFill>
                <a:latin typeface="BentonSans Bold" panose="02000803000000020004" pitchFamily="2" charset="0"/>
              </a:rPr>
              <a:t>&lt;Section&gt;</a:t>
            </a:r>
            <a:endParaRPr lang="en-US" dirty="0"/>
          </a:p>
        </p:txBody>
      </p:sp>
      <p:sp>
        <p:nvSpPr>
          <p:cNvPr id="5" name="Picture Placeholder 4"/>
          <p:cNvSpPr>
            <a:spLocks noGrp="1"/>
          </p:cNvSpPr>
          <p:nvPr>
            <p:ph type="pic" sz="quarter" idx="10"/>
          </p:nvPr>
        </p:nvSpPr>
        <p:spPr bwMode="gray">
          <a:xfrm>
            <a:off x="6246116" y="1692393"/>
            <a:ext cx="5662800" cy="4393017"/>
          </a:xfrm>
          <a:solidFill>
            <a:schemeClr val="bg1">
              <a:lumMod val="95000"/>
            </a:schemeClr>
          </a:solidFill>
        </p:spPr>
        <p:txBody>
          <a:bodyPr vert="horz" lIns="0" tIns="1540781" rIns="0" bIns="0" rtlCol="0" anchor="t" anchorCtr="0">
            <a:noAutofit/>
          </a:bodyPr>
          <a:lstStyle>
            <a:lvl1pPr marL="0" indent="0" algn="ctr" defTabSz="1087119" rtl="0" eaLnBrk="1" latinLnBrk="0" hangingPunct="1">
              <a:spcBef>
                <a:spcPts val="1928"/>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33525" y="1692393"/>
            <a:ext cx="5662800" cy="4393017"/>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smtClean="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smtClean="0">
                <a:ln>
                  <a:noFill/>
                </a:ln>
                <a:solidFill>
                  <a:srgbClr val="CCCCCC">
                    <a:lumMod val="50000"/>
                  </a:srgbClr>
                </a:solidFill>
                <a:effectLst/>
                <a:uLnTx/>
                <a:uFillTx/>
                <a:latin typeface="Arial"/>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smtClean="0">
                <a:ln>
                  <a:noFill/>
                </a:ln>
                <a:solidFill>
                  <a:srgbClr val="CCCCCC">
                    <a:lumMod val="50000"/>
                  </a:srgbClr>
                </a:solidFill>
                <a:effectLst/>
                <a:uLnTx/>
                <a:uFillTx/>
                <a:latin typeface="Arial"/>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smtClean="0">
                <a:ln>
                  <a:noFill/>
                </a:ln>
                <a:solidFill>
                  <a:srgbClr val="CCCCCC">
                    <a:lumMod val="50000"/>
                  </a:srgbClr>
                </a:solidFill>
                <a:effectLst/>
                <a:uLnTx/>
                <a:uFillTx/>
                <a:latin typeface="Arial"/>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smtClean="0">
                <a:ln>
                  <a:noFill/>
                </a:ln>
                <a:solidFill>
                  <a:srgbClr val="CCCCCC">
                    <a:lumMod val="50000"/>
                  </a:srgbClr>
                </a:solidFill>
                <a:effectLst/>
                <a:uLnTx/>
                <a:uFillTx/>
                <a:latin typeface="Arial"/>
              </a:rPr>
              <a:t>Fifth level</a:t>
            </a:r>
            <a:endParaRPr kumimoji="0" lang="en-US" sz="1200" b="0" i="0" u="none" strike="noStrike" kern="1200" cap="none" spc="0" normalizeH="0" baseline="0" noProof="0" dirty="0">
              <a:ln>
                <a:noFill/>
              </a:ln>
              <a:solidFill>
                <a:srgbClr val="CCCCCC">
                  <a:lumMod val="50000"/>
                </a:srgbClr>
              </a:solidFill>
              <a:effectLst/>
              <a:uLnTx/>
              <a:uFillTx/>
              <a:latin typeface="Arial"/>
            </a:endParaRPr>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Presentation Title</a:t>
            </a:r>
            <a:br>
              <a:rPr lang="en-US" noProof="0" dirty="0" smtClean="0"/>
            </a:br>
            <a:r>
              <a:rPr lang="en-US" cap="small" dirty="0" smtClean="0">
                <a:solidFill>
                  <a:srgbClr val="FFC000"/>
                </a:solidFill>
                <a:latin typeface="BentonSans Bold" panose="02000803000000020004" pitchFamily="2" charset="0"/>
              </a:rPr>
              <a:t>&lt;Section&gt;</a:t>
            </a:r>
            <a:endParaRPr lang="en-US" dirty="0"/>
          </a:p>
        </p:txBody>
      </p:sp>
      <p:sp>
        <p:nvSpPr>
          <p:cNvPr id="5" name="Picture Placeholder 4"/>
          <p:cNvSpPr>
            <a:spLocks noGrp="1"/>
          </p:cNvSpPr>
          <p:nvPr>
            <p:ph type="pic" sz="quarter" idx="10"/>
          </p:nvPr>
        </p:nvSpPr>
        <p:spPr bwMode="gray">
          <a:xfrm>
            <a:off x="4706969" y="1692393"/>
            <a:ext cx="7164387" cy="4393017"/>
          </a:xfrm>
          <a:solidFill>
            <a:schemeClr val="bg1">
              <a:lumMod val="95000"/>
            </a:schemeClr>
          </a:solidFill>
        </p:spPr>
        <p:txBody>
          <a:bodyPr vert="horz" lIns="0" tIns="1540781" rIns="0" bIns="0" rtlCol="0" anchor="t" anchorCtr="0">
            <a:noAutofit/>
          </a:bodyPr>
          <a:lstStyle>
            <a:lvl1pPr marL="0" indent="0" algn="ctr" defTabSz="1087119" rtl="0" eaLnBrk="1" latinLnBrk="0" hangingPunct="1">
              <a:spcBef>
                <a:spcPts val="1928"/>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2393"/>
            <a:ext cx="4224188" cy="4393017"/>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smtClean="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smtClean="0">
                <a:ln>
                  <a:noFill/>
                </a:ln>
                <a:solidFill>
                  <a:srgbClr val="CCCCCC">
                    <a:lumMod val="50000"/>
                  </a:srgbClr>
                </a:solidFill>
                <a:effectLst/>
                <a:uLnTx/>
                <a:uFillTx/>
                <a:latin typeface="Arial"/>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smtClean="0">
                <a:ln>
                  <a:noFill/>
                </a:ln>
                <a:solidFill>
                  <a:srgbClr val="CCCCCC">
                    <a:lumMod val="50000"/>
                  </a:srgbClr>
                </a:solidFill>
                <a:effectLst/>
                <a:uLnTx/>
                <a:uFillTx/>
                <a:latin typeface="Arial"/>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smtClean="0">
                <a:ln>
                  <a:noFill/>
                </a:ln>
                <a:solidFill>
                  <a:srgbClr val="CCCCCC">
                    <a:lumMod val="50000"/>
                  </a:srgbClr>
                </a:solidFill>
                <a:effectLst/>
                <a:uLnTx/>
                <a:uFillTx/>
                <a:latin typeface="Arial"/>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smtClean="0">
                <a:ln>
                  <a:noFill/>
                </a:ln>
                <a:solidFill>
                  <a:srgbClr val="CCCCCC">
                    <a:lumMod val="50000"/>
                  </a:srgbClr>
                </a:solidFill>
                <a:effectLst/>
                <a:uLnTx/>
                <a:uFillTx/>
                <a:latin typeface="Arial"/>
              </a:rPr>
              <a:t>Fifth level</a:t>
            </a:r>
            <a:endParaRPr kumimoji="0" lang="en-US" sz="1200" b="0" i="0" u="none" strike="noStrike" kern="1200" cap="none" spc="0" normalizeH="0" baseline="0" noProof="0" dirty="0">
              <a:ln>
                <a:noFill/>
              </a:ln>
              <a:solidFill>
                <a:srgbClr val="CCCCCC">
                  <a:lumMod val="50000"/>
                </a:srgbClr>
              </a:solidFill>
              <a:effectLst/>
              <a:uLnTx/>
              <a:uFillTx/>
              <a:latin typeface="Arial"/>
            </a:endParaRPr>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Presentation Title</a:t>
            </a:r>
            <a:br>
              <a:rPr lang="en-US" noProof="0" dirty="0" smtClean="0"/>
            </a:br>
            <a:r>
              <a:rPr lang="en-US" cap="small" dirty="0" smtClean="0">
                <a:solidFill>
                  <a:srgbClr val="FFC000"/>
                </a:solidFill>
                <a:latin typeface="BentonSans Bold" panose="02000803000000020004" pitchFamily="2" charset="0"/>
              </a:rPr>
              <a:t>&lt;Section&gt;</a:t>
            </a:r>
            <a:endParaRPr lang="en-US" dirty="0"/>
          </a:p>
        </p:txBody>
      </p:sp>
      <p:sp>
        <p:nvSpPr>
          <p:cNvPr id="4" name="Text Placeholder 3"/>
          <p:cNvSpPr>
            <a:spLocks noGrp="1"/>
          </p:cNvSpPr>
          <p:nvPr>
            <p:ph type="body" sz="quarter" idx="10" hasCustomPrompt="1"/>
          </p:nvPr>
        </p:nvSpPr>
        <p:spPr>
          <a:xfrm>
            <a:off x="324000" y="1691080"/>
            <a:ext cx="5662800" cy="1721198"/>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smtClean="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smtClean="0">
                <a:ln>
                  <a:noFill/>
                </a:ln>
                <a:solidFill>
                  <a:srgbClr val="CCCCCC">
                    <a:lumMod val="50000"/>
                  </a:srgbClr>
                </a:solidFill>
                <a:effectLst/>
                <a:uLnTx/>
                <a:uFillTx/>
                <a:latin typeface="Arial"/>
              </a:rPr>
              <a:t>Second level</a:t>
            </a:r>
            <a:endParaRPr kumimoji="0" lang="en-US" sz="1200" b="0" i="0" u="none" strike="noStrike" kern="1200" cap="none" spc="0" normalizeH="0" baseline="0" noProof="0" dirty="0">
              <a:ln>
                <a:noFill/>
              </a:ln>
              <a:solidFill>
                <a:srgbClr val="CCCCCC">
                  <a:lumMod val="50000"/>
                </a:srgbClr>
              </a:solidFill>
              <a:effectLst/>
              <a:uLnTx/>
              <a:uFillTx/>
              <a:latin typeface="Arial"/>
            </a:endParaRPr>
          </a:p>
        </p:txBody>
      </p:sp>
      <p:sp>
        <p:nvSpPr>
          <p:cNvPr id="13" name="Text Placeholder 3"/>
          <p:cNvSpPr>
            <a:spLocks noGrp="1"/>
          </p:cNvSpPr>
          <p:nvPr>
            <p:ph type="body" sz="quarter" idx="14" hasCustomPrompt="1"/>
          </p:nvPr>
        </p:nvSpPr>
        <p:spPr>
          <a:xfrm>
            <a:off x="6208016" y="1691080"/>
            <a:ext cx="5662800" cy="1721198"/>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vl4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smtClean="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smtClean="0">
                <a:ln>
                  <a:noFill/>
                </a:ln>
                <a:solidFill>
                  <a:srgbClr val="CCCCCC">
                    <a:lumMod val="50000"/>
                  </a:srgbClr>
                </a:solidFill>
                <a:effectLst/>
                <a:uLnTx/>
                <a:uFillTx/>
                <a:latin typeface="Arial"/>
              </a:rPr>
              <a:t>Second level</a:t>
            </a:r>
            <a:endParaRPr kumimoji="0" lang="en-US" sz="1200" b="0" i="0" u="none" strike="noStrike" kern="1200" cap="none" spc="0" normalizeH="0" baseline="0" noProof="0" dirty="0">
              <a:ln>
                <a:noFill/>
              </a:ln>
              <a:solidFill>
                <a:srgbClr val="CCCCCC">
                  <a:lumMod val="50000"/>
                </a:srgbClr>
              </a:solidFill>
              <a:effectLst/>
              <a:uLnTx/>
              <a:uFillTx/>
              <a:latin typeface="Arial"/>
            </a:endParaRPr>
          </a:p>
        </p:txBody>
      </p:sp>
      <p:sp>
        <p:nvSpPr>
          <p:cNvPr id="9" name="Picture Placeholder 4"/>
          <p:cNvSpPr>
            <a:spLocks noGrp="1"/>
          </p:cNvSpPr>
          <p:nvPr>
            <p:ph type="pic" sz="quarter" idx="15"/>
          </p:nvPr>
        </p:nvSpPr>
        <p:spPr bwMode="gray">
          <a:xfrm>
            <a:off x="324000" y="3574348"/>
            <a:ext cx="5662800" cy="2508803"/>
          </a:xfrm>
          <a:solidFill>
            <a:schemeClr val="bg1">
              <a:lumMod val="95000"/>
            </a:schemeClr>
          </a:solidFill>
        </p:spPr>
        <p:txBody>
          <a:bodyPr tIns="599193" anchor="t" anchorCtr="0"/>
          <a:lstStyle>
            <a:lvl1pPr algn="ctr">
              <a:defRPr b="0"/>
            </a:lvl1pPr>
          </a:lstStyle>
          <a:p>
            <a:r>
              <a:rPr lang="en-US" smtClean="0"/>
              <a:t>Click icon to add picture</a:t>
            </a:r>
            <a:endParaRPr lang="en-US" dirty="0"/>
          </a:p>
        </p:txBody>
      </p:sp>
      <p:sp>
        <p:nvSpPr>
          <p:cNvPr id="11" name="Picture Placeholder 4"/>
          <p:cNvSpPr>
            <a:spLocks noGrp="1"/>
          </p:cNvSpPr>
          <p:nvPr>
            <p:ph type="pic" sz="quarter" idx="16"/>
          </p:nvPr>
        </p:nvSpPr>
        <p:spPr bwMode="gray">
          <a:xfrm>
            <a:off x="6208016" y="3574348"/>
            <a:ext cx="5662800" cy="2508803"/>
          </a:xfrm>
          <a:solidFill>
            <a:schemeClr val="bg1">
              <a:lumMod val="95000"/>
            </a:schemeClr>
          </a:solidFill>
        </p:spPr>
        <p:txBody>
          <a:bodyPr tIns="599193" anchor="t" anchorCtr="0"/>
          <a:lstStyle>
            <a:lvl1pPr algn="ctr">
              <a:defRPr b="0"/>
            </a:lvl1pPr>
          </a:lstStyle>
          <a:p>
            <a:r>
              <a:rPr lang="en-US" smtClean="0"/>
              <a:t>Click icon to add picture</a:t>
            </a:r>
            <a:endParaRPr lang="en-US" dirty="0"/>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Presentation Title</a:t>
            </a:r>
            <a:br>
              <a:rPr lang="en-US" noProof="0" dirty="0" smtClean="0"/>
            </a:br>
            <a:r>
              <a:rPr lang="en-US" cap="small" dirty="0" smtClean="0">
                <a:solidFill>
                  <a:srgbClr val="FFC000"/>
                </a:solidFill>
                <a:latin typeface="BentonSans Bold" panose="02000803000000020004" pitchFamily="2" charset="0"/>
              </a:rPr>
              <a:t>&lt;Section&gt;</a:t>
            </a:r>
            <a:endParaRPr lang="en-US" dirty="0"/>
          </a:p>
        </p:txBody>
      </p:sp>
      <p:sp>
        <p:nvSpPr>
          <p:cNvPr id="7" name="Content Placeholder 2"/>
          <p:cNvSpPr>
            <a:spLocks noGrp="1"/>
          </p:cNvSpPr>
          <p:nvPr>
            <p:ph idx="1" hasCustomPrompt="1"/>
          </p:nvPr>
        </p:nvSpPr>
        <p:spPr>
          <a:xfrm>
            <a:off x="324001" y="1692390"/>
            <a:ext cx="11545200" cy="4393017"/>
          </a:xfrm>
        </p:spPr>
        <p:txBody>
          <a:bodyPr tIns="0"/>
          <a:lstStyle>
            <a:lvl1pPr algn="l">
              <a:defRPr b="0"/>
            </a:lvl1pPr>
          </a:lstStyle>
          <a:p>
            <a:pPr lvl="0"/>
            <a:r>
              <a:rPr lang="en-US" dirty="0" smtClean="0"/>
              <a:t>Click to add content</a:t>
            </a:r>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BentonSans Regular" panose="02000503000000020004" pitchFamily="2" charset="0"/>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1" y="1692394"/>
            <a:ext cx="11545200" cy="3385542"/>
          </a:xfrm>
        </p:spPr>
        <p:txBody>
          <a:bodyPr>
            <a:spAutoFit/>
          </a:bodyPr>
          <a:lstStyle>
            <a:lvl1pPr>
              <a:spcBef>
                <a:spcPts val="2400"/>
              </a:spcBef>
              <a:defRPr>
                <a:latin typeface="BentonSans Regular" panose="02000503000000020004" pitchFamily="2" charset="0"/>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3" name="TextBox 2"/>
          <p:cNvSpPr txBox="1"/>
          <p:nvPr userDrawn="1"/>
        </p:nvSpPr>
        <p:spPr bwMode="black">
          <a:xfrm>
            <a:off x="11727086" y="6637720"/>
            <a:ext cx="141064" cy="138499"/>
          </a:xfrm>
          <a:prstGeom prst="rect">
            <a:avLst/>
          </a:prstGeom>
          <a:noFill/>
        </p:spPr>
        <p:txBody>
          <a:bodyPr wrap="none" lIns="0" tIns="0" rIns="0" bIns="0" rtlCol="0">
            <a:spAutoFit/>
          </a:bodyPr>
          <a:lstStyle/>
          <a:p>
            <a:pPr marL="111341" indent="-111341" algn="r">
              <a:buClr>
                <a:schemeClr val="accent2"/>
              </a:buClr>
              <a:buFont typeface="Arial" pitchFamily="34" charset="0"/>
              <a:buNone/>
            </a:pPr>
            <a:fld id="{0BDC132A-5C91-4078-9777-31DA19A62E0A}" type="slidenum">
              <a:rPr lang="en-US" sz="900" baseline="0" noProof="0" smtClean="0">
                <a:solidFill>
                  <a:schemeClr val="tx1"/>
                </a:solidFill>
              </a:rPr>
              <a:pPr marL="111341" indent="-111341" algn="r">
                <a:buClr>
                  <a:schemeClr val="accent2"/>
                </a:buClr>
                <a:buFont typeface="Arial" pitchFamily="34" charset="0"/>
                <a:buNone/>
              </a:pPr>
              <a:t>‹#›</a:t>
            </a:fld>
            <a:endParaRPr lang="en-US" sz="900" noProof="0" dirty="0" smtClean="0">
              <a:solidFill>
                <a:schemeClr val="tx1"/>
              </a:solidFill>
            </a:endParaRPr>
          </a:p>
        </p:txBody>
      </p:sp>
      <p:sp>
        <p:nvSpPr>
          <p:cNvPr id="4" name="TextBox 3"/>
          <p:cNvSpPr txBox="1"/>
          <p:nvPr userDrawn="1"/>
        </p:nvSpPr>
        <p:spPr bwMode="black">
          <a:xfrm>
            <a:off x="324002" y="6622345"/>
            <a:ext cx="3314369" cy="138499"/>
          </a:xfrm>
          <a:prstGeom prst="rect">
            <a:avLst/>
          </a:prstGeom>
          <a:noFill/>
        </p:spPr>
        <p:txBody>
          <a:bodyPr wrap="none" lIns="0" tIns="0" rIns="0" bIns="0" rtlCol="0">
            <a:spAutoFit/>
          </a:bodyPr>
          <a:lstStyle/>
          <a:p>
            <a:pPr marL="133015" indent="-133015" algn="l">
              <a:buClr>
                <a:schemeClr val="tx1"/>
              </a:buClr>
              <a:buFont typeface="Arial" pitchFamily="34" charset="0"/>
              <a:buChar char="©"/>
              <a:tabLst/>
            </a:pPr>
            <a:r>
              <a:rPr lang="en-US" sz="900" noProof="0" dirty="0" smtClean="0">
                <a:solidFill>
                  <a:schemeClr val="tx1"/>
                </a:solidFill>
              </a:rPr>
              <a:t>2015 SAP SE or an SAP affiliate company. All rights reserved.</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1" y="0"/>
            <a:ext cx="11545200" cy="2143622"/>
          </a:xfrm>
          <a:prstGeom prst="rect">
            <a:avLst/>
          </a:prstGeom>
          <a:solidFill>
            <a:schemeClr val="bg1">
              <a:alpha val="75000"/>
            </a:schemeClr>
          </a:solidFill>
          <a:ln w="6350"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1" y="0"/>
            <a:ext cx="11545200" cy="162038"/>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7119"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latin typeface="BentonSans Regular" panose="02000503000000020004" pitchFamily="2" charset="0"/>
              </a:defRPr>
            </a:lvl1pPr>
            <a:lvl2pPr marL="543558" indent="0" algn="ctr">
              <a:buNone/>
              <a:defRPr>
                <a:solidFill>
                  <a:schemeClr val="tx1">
                    <a:tint val="75000"/>
                  </a:schemeClr>
                </a:solidFill>
              </a:defRPr>
            </a:lvl2pPr>
            <a:lvl3pPr marL="1087119" indent="0" algn="ctr">
              <a:buNone/>
              <a:defRPr>
                <a:solidFill>
                  <a:schemeClr val="tx1">
                    <a:tint val="75000"/>
                  </a:schemeClr>
                </a:solidFill>
              </a:defRPr>
            </a:lvl3pPr>
            <a:lvl4pPr marL="1630669" indent="0" algn="ctr">
              <a:buNone/>
              <a:defRPr>
                <a:solidFill>
                  <a:schemeClr val="tx1">
                    <a:tint val="75000"/>
                  </a:schemeClr>
                </a:solidFill>
              </a:defRPr>
            </a:lvl4pPr>
            <a:lvl5pPr marL="2174211" indent="0" algn="ctr">
              <a:buNone/>
              <a:defRPr>
                <a:solidFill>
                  <a:schemeClr val="tx1">
                    <a:tint val="75000"/>
                  </a:schemeClr>
                </a:solidFill>
              </a:defRPr>
            </a:lvl5pPr>
            <a:lvl6pPr marL="2717769" indent="0" algn="ctr">
              <a:buNone/>
              <a:defRPr>
                <a:solidFill>
                  <a:schemeClr val="tx1">
                    <a:tint val="75000"/>
                  </a:schemeClr>
                </a:solidFill>
              </a:defRPr>
            </a:lvl6pPr>
            <a:lvl7pPr marL="3261319" indent="0" algn="ctr">
              <a:buNone/>
              <a:defRPr>
                <a:solidFill>
                  <a:schemeClr val="tx1">
                    <a:tint val="75000"/>
                  </a:schemeClr>
                </a:solidFill>
              </a:defRPr>
            </a:lvl7pPr>
            <a:lvl8pPr marL="3804870" indent="0" algn="ctr">
              <a:buNone/>
              <a:defRPr>
                <a:solidFill>
                  <a:schemeClr val="tx1">
                    <a:tint val="75000"/>
                  </a:schemeClr>
                </a:solidFill>
              </a:defRPr>
            </a:lvl8pPr>
            <a:lvl9pPr marL="4348426"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2015</a:t>
            </a:r>
          </a:p>
        </p:txBody>
      </p:sp>
      <p:sp>
        <p:nvSpPr>
          <p:cNvPr id="9" name="Title 1"/>
          <p:cNvSpPr>
            <a:spLocks noGrp="1"/>
          </p:cNvSpPr>
          <p:nvPr>
            <p:ph type="ctrTitle" hasCustomPrompt="1"/>
          </p:nvPr>
        </p:nvSpPr>
        <p:spPr bwMode="gray">
          <a:xfrm>
            <a:off x="467999" y="324105"/>
            <a:ext cx="11257200" cy="1107997"/>
          </a:xfrm>
        </p:spPr>
        <p:txBody>
          <a:bodyPr anchor="t" anchorCtr="0">
            <a:noAutofit/>
          </a:bodyPr>
          <a:lstStyle>
            <a:lvl1pPr>
              <a:defRPr sz="3600">
                <a:solidFill>
                  <a:sysClr val="windowText" lastClr="000000"/>
                </a:solidFill>
                <a:latin typeface="BentonSans Bold" panose="02000803000000020004" pitchFamily="2" charset="0"/>
              </a:defRPr>
            </a:lvl1pPr>
          </a:lstStyle>
          <a:p>
            <a:r>
              <a:rPr lang="en-US" sz="3600" dirty="0" smtClean="0"/>
              <a:t>Alternate Presentation Title</a:t>
            </a:r>
            <a:br>
              <a:rPr lang="en-US" sz="3600" dirty="0" smtClean="0"/>
            </a:br>
            <a:r>
              <a:rPr lang="en-US" sz="3600" dirty="0" smtClean="0"/>
              <a:t>Breaks to Two Lines</a:t>
            </a:r>
            <a:endParaRPr lang="en-US" dirty="0"/>
          </a:p>
        </p:txBody>
      </p:sp>
      <p:pic>
        <p:nvPicPr>
          <p:cNvPr id="11" name="Picture 10"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68" y="6083726"/>
            <a:ext cx="913247" cy="453600"/>
          </a:xfrm>
          <a:prstGeom prst="rect">
            <a:avLst/>
          </a:prstGeom>
          <a:noFill/>
          <a:ln>
            <a:noFill/>
          </a:ln>
        </p:spPr>
      </p:pic>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algn="l" defTabSz="1087119" rtl="0" eaLnBrk="1" latinLnBrk="0" hangingPunct="1">
              <a:spcBef>
                <a:spcPct val="0"/>
              </a:spcBef>
              <a:buNone/>
            </a:pPr>
            <a:r>
              <a:rPr lang="en-US" sz="2900" b="1" kern="1200" noProof="0" dirty="0" smtClean="0">
                <a:solidFill>
                  <a:schemeClr val="accent2"/>
                </a:solidFill>
                <a:latin typeface="BentonSans Regular" panose="02000503000000020004" pitchFamily="2" charset="0"/>
                <a:ea typeface="+mj-ea"/>
                <a:cs typeface="+mj-cs"/>
              </a:rPr>
              <a:t>© 2015 SAP SE or an SAP affiliate company.</a:t>
            </a:r>
            <a:r>
              <a:rPr lang="en-US" sz="2900" b="1" kern="1200" baseline="0" noProof="0" dirty="0" smtClean="0">
                <a:solidFill>
                  <a:schemeClr val="accent2"/>
                </a:solidFill>
                <a:latin typeface="BentonSans Regular" panose="02000503000000020004" pitchFamily="2" charset="0"/>
                <a:ea typeface="+mj-ea"/>
                <a:cs typeface="+mj-cs"/>
              </a:rPr>
              <a:t> </a:t>
            </a:r>
            <a:r>
              <a:rPr lang="en-US" sz="2900" b="1" kern="1200" noProof="0" dirty="0" smtClean="0">
                <a:solidFill>
                  <a:schemeClr val="accent2"/>
                </a:solidFill>
                <a:latin typeface="BentonSans Regular" panose="02000503000000020004" pitchFamily="2" charset="0"/>
                <a:ea typeface="+mj-ea"/>
                <a:cs typeface="+mj-cs"/>
              </a:rPr>
              <a:t>All rights reserved.</a:t>
            </a:r>
          </a:p>
        </p:txBody>
      </p:sp>
      <p:sp>
        <p:nvSpPr>
          <p:cNvPr id="5" name="TextBox 4"/>
          <p:cNvSpPr txBox="1"/>
          <p:nvPr userDrawn="1"/>
        </p:nvSpPr>
        <p:spPr bwMode="gray">
          <a:xfrm>
            <a:off x="324029" y="1692000"/>
            <a:ext cx="11547325" cy="4093428"/>
          </a:xfrm>
          <a:prstGeom prst="rect">
            <a:avLst/>
          </a:prstGeom>
          <a:noFill/>
        </p:spPr>
        <p:txBody>
          <a:bodyPr wrap="square" lIns="0" tIns="0" rIns="0" bIns="0" rtlCol="0">
            <a:spAutoFit/>
          </a:bodyPr>
          <a:lstStyle/>
          <a:p>
            <a:r>
              <a:rPr lang="en-US" sz="1200" kern="1200" dirty="0" smtClean="0">
                <a:solidFill>
                  <a:schemeClr val="tx1"/>
                </a:solidFill>
                <a:latin typeface="BentonSans Regular" panose="02000503000000020004" pitchFamily="2" charset="0"/>
                <a:ea typeface="MS PGothic" pitchFamily="34" charset="-128"/>
                <a:cs typeface="+mn-cs"/>
              </a:rPr>
              <a:t>No part of this publication may be reproduced or transmitted in any form or for any purpose without the express permission of SAP SE or an </a:t>
            </a:r>
          </a:p>
          <a:p>
            <a:r>
              <a:rPr lang="en-US" sz="1200" kern="1200" dirty="0" smtClean="0">
                <a:solidFill>
                  <a:schemeClr val="tx1"/>
                </a:solidFill>
                <a:latin typeface="BentonSans Regular" panose="02000503000000020004" pitchFamily="2" charset="0"/>
                <a:ea typeface="MS PGothic" pitchFamily="34" charset="-128"/>
                <a:cs typeface="+mn-cs"/>
              </a:rPr>
              <a:t>SAP affiliate company.</a:t>
            </a:r>
          </a:p>
          <a:p>
            <a:pPr>
              <a:spcBef>
                <a:spcPts val="1200"/>
              </a:spcBef>
            </a:pPr>
            <a:r>
              <a:rPr lang="en-US" sz="1200" kern="1200" dirty="0" smtClean="0">
                <a:solidFill>
                  <a:schemeClr val="tx1"/>
                </a:solidFill>
                <a:latin typeface="BentonSans Regular" panose="02000503000000020004" pitchFamily="2" charset="0"/>
                <a:ea typeface="MS PGothic" pitchFamily="34" charset="-128"/>
                <a:cs typeface="+mn-cs"/>
              </a:rPr>
              <a:t>SAP and other SAP products and services mentioned herein as well as their respective logos are trademarks or registered trademarks of SAP SE </a:t>
            </a:r>
            <a:br>
              <a:rPr lang="en-US" sz="1200" kern="1200" dirty="0" smtClean="0">
                <a:solidFill>
                  <a:schemeClr val="tx1"/>
                </a:solidFill>
                <a:latin typeface="BentonSans Regular" panose="02000503000000020004" pitchFamily="2" charset="0"/>
                <a:ea typeface="MS PGothic" pitchFamily="34" charset="-128"/>
                <a:cs typeface="+mn-cs"/>
              </a:rPr>
            </a:br>
            <a:r>
              <a:rPr lang="en-US" sz="1200" kern="1200" dirty="0" smtClean="0">
                <a:solidFill>
                  <a:schemeClr val="tx1"/>
                </a:solidFill>
                <a:latin typeface="BentonSans Regular" panose="02000503000000020004" pitchFamily="2" charset="0"/>
                <a:ea typeface="MS PGothic" pitchFamily="34" charset="-128"/>
                <a:cs typeface="+mn-cs"/>
              </a:rPr>
              <a:t>(or an SAP affiliate company) in Germany and other countries. Please see </a:t>
            </a:r>
            <a:r>
              <a:rPr lang="en-US" sz="1200" kern="1200" dirty="0" smtClean="0">
                <a:solidFill>
                  <a:schemeClr val="tx1"/>
                </a:solidFill>
                <a:latin typeface="BentonSans Regular" panose="02000503000000020004" pitchFamily="2" charset="0"/>
                <a:ea typeface="MS PGothic" pitchFamily="34" charset="-128"/>
                <a:cs typeface="+mn-cs"/>
                <a:hlinkClick r:id="rId2"/>
              </a:rPr>
              <a:t>http://global12.sap.com/corporate-en/legal/copyright/index.epx</a:t>
            </a:r>
            <a:r>
              <a:rPr lang="en-US" sz="1200" kern="1200" dirty="0" smtClean="0">
                <a:solidFill>
                  <a:schemeClr val="tx1"/>
                </a:solidFill>
                <a:latin typeface="BentonSans Regular" panose="02000503000000020004" pitchFamily="2" charset="0"/>
                <a:ea typeface="MS PGothic" pitchFamily="34" charset="-128"/>
                <a:cs typeface="+mn-cs"/>
              </a:rPr>
              <a:t> for additional trademark information and notices.</a:t>
            </a:r>
          </a:p>
          <a:p>
            <a:pPr>
              <a:spcBef>
                <a:spcPts val="1200"/>
              </a:spcBef>
            </a:pPr>
            <a:r>
              <a:rPr lang="en-US" sz="1200" kern="1200" dirty="0" smtClean="0">
                <a:solidFill>
                  <a:schemeClr val="tx1"/>
                </a:solidFill>
                <a:latin typeface="BentonSans Regular" panose="02000503000000020004" pitchFamily="2" charset="0"/>
                <a:ea typeface="MS PGothic" pitchFamily="34" charset="-128"/>
                <a:cs typeface="+mn-cs"/>
              </a:rPr>
              <a:t>Some software products marketed by SAP SE and its distributors contain proprietary software components of other software vendors.</a:t>
            </a:r>
          </a:p>
          <a:p>
            <a:pPr>
              <a:spcBef>
                <a:spcPts val="1200"/>
              </a:spcBef>
            </a:pPr>
            <a:r>
              <a:rPr lang="en-US" sz="1200" kern="1200" dirty="0" smtClean="0">
                <a:solidFill>
                  <a:schemeClr val="tx1"/>
                </a:solidFill>
                <a:latin typeface="BentonSans Regular" panose="02000503000000020004" pitchFamily="2" charset="0"/>
                <a:ea typeface="MS PGothic" pitchFamily="34" charset="-128"/>
                <a:cs typeface="+mn-cs"/>
              </a:rPr>
              <a:t>National product specifications may vary.</a:t>
            </a:r>
          </a:p>
          <a:p>
            <a:pPr>
              <a:spcBef>
                <a:spcPts val="1200"/>
              </a:spcBef>
            </a:pPr>
            <a:r>
              <a:rPr lang="en-US" sz="1200" kern="1200" dirty="0" smtClean="0">
                <a:solidFill>
                  <a:schemeClr val="tx1"/>
                </a:solidFill>
                <a:latin typeface="BentonSans Regular" panose="02000503000000020004" pitchFamily="2" charset="0"/>
                <a:ea typeface="MS PGothic"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a:t>
            </a:r>
            <a:br>
              <a:rPr lang="en-US" sz="1200" kern="1200" dirty="0" smtClean="0">
                <a:solidFill>
                  <a:schemeClr val="tx1"/>
                </a:solidFill>
                <a:latin typeface="BentonSans Regular" panose="02000503000000020004" pitchFamily="2" charset="0"/>
                <a:ea typeface="MS PGothic" pitchFamily="34" charset="-128"/>
                <a:cs typeface="+mn-cs"/>
              </a:rPr>
            </a:br>
            <a:r>
              <a:rPr lang="en-US" sz="1200" kern="1200" dirty="0" smtClean="0">
                <a:solidFill>
                  <a:schemeClr val="tx1"/>
                </a:solidFill>
                <a:latin typeface="BentonSans Regular" panose="02000503000000020004" pitchFamily="2" charset="0"/>
                <a:ea typeface="MS PGothic" pitchFamily="34" charset="-128"/>
                <a:cs typeface="+mn-cs"/>
              </a:rPr>
              <a:t>SAP affiliate company products and 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smtClean="0">
                <a:solidFill>
                  <a:schemeClr val="tx1"/>
                </a:solidFill>
                <a:latin typeface="BentonSans Regular" panose="02000503000000020004" pitchFamily="2" charset="0"/>
                <a:ea typeface="MS PGothic"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marL="0" marR="0" indent="0" algn="l" defTabSz="1087119" rtl="0" eaLnBrk="1" fontAlgn="auto" latinLnBrk="0" hangingPunct="1">
              <a:lnSpc>
                <a:spcPct val="100000"/>
              </a:lnSpc>
              <a:spcBef>
                <a:spcPct val="0"/>
              </a:spcBef>
              <a:spcAft>
                <a:spcPts val="0"/>
              </a:spcAft>
              <a:buClrTx/>
              <a:buSzTx/>
              <a:buFontTx/>
              <a:buNone/>
              <a:tabLst/>
              <a:defRPr/>
            </a:pPr>
            <a:r>
              <a:rPr lang="en-US" sz="2900" b="1" kern="1200" noProof="0" dirty="0" smtClean="0">
                <a:solidFill>
                  <a:schemeClr val="accent2"/>
                </a:solidFill>
                <a:latin typeface="BentonSans Regular" panose="02000503000000020004" pitchFamily="2" charset="0"/>
                <a:ea typeface="+mj-ea"/>
                <a:cs typeface="+mj-cs"/>
              </a:rPr>
              <a:t>© 2015 SAP SE </a:t>
            </a:r>
            <a:r>
              <a:rPr lang="en-US" sz="2900" b="1" kern="1200" noProof="0" dirty="0" err="1" smtClean="0">
                <a:solidFill>
                  <a:schemeClr val="accent2"/>
                </a:solidFill>
                <a:latin typeface="BentonSans Regular" panose="02000503000000020004" pitchFamily="2" charset="0"/>
                <a:ea typeface="+mj-ea"/>
                <a:cs typeface="+mj-cs"/>
              </a:rPr>
              <a:t>oder</a:t>
            </a:r>
            <a:r>
              <a:rPr lang="en-US" sz="2900" b="1" kern="1200" noProof="0" dirty="0" smtClean="0">
                <a:solidFill>
                  <a:schemeClr val="accent2"/>
                </a:solidFill>
                <a:latin typeface="BentonSans Regular" panose="02000503000000020004" pitchFamily="2" charset="0"/>
                <a:ea typeface="+mj-ea"/>
                <a:cs typeface="+mj-cs"/>
              </a:rPr>
              <a:t> </a:t>
            </a:r>
            <a:r>
              <a:rPr lang="en-US" sz="2900" b="1" kern="1200" noProof="0" dirty="0" err="1" smtClean="0">
                <a:solidFill>
                  <a:schemeClr val="accent2"/>
                </a:solidFill>
                <a:latin typeface="BentonSans Regular" panose="02000503000000020004" pitchFamily="2" charset="0"/>
                <a:ea typeface="+mj-ea"/>
                <a:cs typeface="+mj-cs"/>
              </a:rPr>
              <a:t>ein</a:t>
            </a:r>
            <a:r>
              <a:rPr lang="en-US" sz="2900" b="1" kern="1200" noProof="0" dirty="0" smtClean="0">
                <a:solidFill>
                  <a:schemeClr val="accent2"/>
                </a:solidFill>
                <a:latin typeface="BentonSans Regular" panose="02000503000000020004" pitchFamily="2" charset="0"/>
                <a:ea typeface="+mj-ea"/>
                <a:cs typeface="+mj-cs"/>
              </a:rPr>
              <a:t> SAP-</a:t>
            </a:r>
            <a:r>
              <a:rPr lang="en-US" sz="2900" b="1" kern="1200" noProof="0" dirty="0" err="1" smtClean="0">
                <a:solidFill>
                  <a:schemeClr val="accent2"/>
                </a:solidFill>
                <a:latin typeface="BentonSans Regular" panose="02000503000000020004" pitchFamily="2" charset="0"/>
                <a:ea typeface="+mj-ea"/>
                <a:cs typeface="+mj-cs"/>
              </a:rPr>
              <a:t>Konzernunternehmen</a:t>
            </a:r>
            <a:r>
              <a:rPr lang="en-US" sz="2900" b="1" kern="1200" noProof="0" dirty="0" smtClean="0">
                <a:solidFill>
                  <a:schemeClr val="accent2"/>
                </a:solidFill>
                <a:latin typeface="BentonSans Regular" panose="02000503000000020004" pitchFamily="2" charset="0"/>
                <a:ea typeface="+mj-ea"/>
                <a:cs typeface="+mj-cs"/>
              </a:rPr>
              <a:t>. </a:t>
            </a:r>
            <a:br>
              <a:rPr lang="en-US" sz="2900" b="1" kern="1200" noProof="0" dirty="0" smtClean="0">
                <a:solidFill>
                  <a:schemeClr val="accent2"/>
                </a:solidFill>
                <a:latin typeface="BentonSans Regular" panose="02000503000000020004" pitchFamily="2" charset="0"/>
                <a:ea typeface="+mj-ea"/>
                <a:cs typeface="+mj-cs"/>
              </a:rPr>
            </a:br>
            <a:r>
              <a:rPr lang="en-US" sz="2900" b="1" kern="1200" noProof="0" dirty="0" err="1" smtClean="0">
                <a:solidFill>
                  <a:schemeClr val="accent2"/>
                </a:solidFill>
                <a:latin typeface="BentonSans Regular" panose="02000503000000020004" pitchFamily="2" charset="0"/>
                <a:ea typeface="+mj-ea"/>
                <a:cs typeface="+mj-cs"/>
              </a:rPr>
              <a:t>Alle</a:t>
            </a:r>
            <a:r>
              <a:rPr lang="en-US" sz="2900" b="1" kern="1200" noProof="0" dirty="0" smtClean="0">
                <a:solidFill>
                  <a:schemeClr val="accent2"/>
                </a:solidFill>
                <a:latin typeface="BentonSans Regular" panose="02000503000000020004" pitchFamily="2" charset="0"/>
                <a:ea typeface="+mj-ea"/>
                <a:cs typeface="+mj-cs"/>
              </a:rPr>
              <a:t> </a:t>
            </a:r>
            <a:r>
              <a:rPr lang="en-US" sz="2900" b="1" kern="1200" noProof="0" dirty="0" err="1" smtClean="0">
                <a:solidFill>
                  <a:schemeClr val="accent2"/>
                </a:solidFill>
                <a:latin typeface="BentonSans Regular" panose="02000503000000020004" pitchFamily="2" charset="0"/>
                <a:ea typeface="+mj-ea"/>
                <a:cs typeface="+mj-cs"/>
              </a:rPr>
              <a:t>Rechte</a:t>
            </a:r>
            <a:r>
              <a:rPr lang="en-US" sz="2900" b="1" kern="1200" noProof="0" dirty="0" smtClean="0">
                <a:solidFill>
                  <a:schemeClr val="accent2"/>
                </a:solidFill>
                <a:latin typeface="BentonSans Regular" panose="02000503000000020004" pitchFamily="2" charset="0"/>
                <a:ea typeface="+mj-ea"/>
                <a:cs typeface="+mj-cs"/>
              </a:rPr>
              <a:t> </a:t>
            </a:r>
            <a:r>
              <a:rPr lang="en-US" sz="2900" b="1" kern="1200" noProof="0" dirty="0" err="1" smtClean="0">
                <a:solidFill>
                  <a:schemeClr val="accent2"/>
                </a:solidFill>
                <a:latin typeface="BentonSans Regular" panose="02000503000000020004" pitchFamily="2" charset="0"/>
                <a:ea typeface="+mj-ea"/>
                <a:cs typeface="+mj-cs"/>
              </a:rPr>
              <a:t>vorbehalten</a:t>
            </a:r>
            <a:r>
              <a:rPr lang="en-US" sz="2900" b="1" kern="1200" noProof="0" dirty="0" smtClean="0">
                <a:solidFill>
                  <a:schemeClr val="accent2"/>
                </a:solidFill>
                <a:latin typeface="BentonSans Regular" panose="02000503000000020004" pitchFamily="2" charset="0"/>
                <a:ea typeface="+mj-ea"/>
                <a:cs typeface="+mj-cs"/>
              </a:rPr>
              <a:t>.</a:t>
            </a:r>
          </a:p>
        </p:txBody>
      </p:sp>
      <p:sp>
        <p:nvSpPr>
          <p:cNvPr id="8" name="TextBox 7"/>
          <p:cNvSpPr txBox="1"/>
          <p:nvPr userDrawn="1"/>
        </p:nvSpPr>
        <p:spPr bwMode="gray">
          <a:xfrm>
            <a:off x="324029" y="1692000"/>
            <a:ext cx="11547325" cy="4278094"/>
          </a:xfrm>
          <a:prstGeom prst="rect">
            <a:avLst/>
          </a:prstGeom>
          <a:noFill/>
        </p:spPr>
        <p:txBody>
          <a:bodyPr wrap="square" lIns="0" tIns="0" rIns="0" bIns="0" rtlCol="0">
            <a:spAutoFit/>
          </a:bodyPr>
          <a:lstStyle/>
          <a:p>
            <a:r>
              <a:rPr lang="de-DE" sz="1200" kern="1200" noProof="0" dirty="0" smtClean="0">
                <a:solidFill>
                  <a:schemeClr val="tx1"/>
                </a:solidFill>
                <a:effectLst/>
                <a:latin typeface="BentonSans Regular" panose="02000503000000020004" pitchFamily="2" charset="0"/>
                <a:ea typeface="+mn-ea"/>
                <a:cs typeface="+mn-cs"/>
              </a:rPr>
              <a:t>Weitergabe und Vervielfältigung dieser Publikation oder von Teilen daraus sind, zu welchem Zweck und in welcher Form auch immer, ohne die ausdrückliche schriftliche Genehmigung durch </a:t>
            </a:r>
            <a:r>
              <a:rPr lang="en-US" sz="1200" kern="1200" dirty="0" smtClean="0">
                <a:solidFill>
                  <a:schemeClr val="tx1"/>
                </a:solidFill>
                <a:latin typeface="BentonSans Regular" panose="02000503000000020004" pitchFamily="2" charset="0"/>
                <a:ea typeface="MS PGothic" pitchFamily="34" charset="-128"/>
                <a:cs typeface="+mn-cs"/>
              </a:rPr>
              <a:t>SAP SE </a:t>
            </a:r>
            <a:r>
              <a:rPr lang="de-DE" sz="1200" kern="1200" noProof="0" dirty="0" smtClean="0">
                <a:solidFill>
                  <a:schemeClr val="tx1"/>
                </a:solidFill>
                <a:effectLst/>
                <a:latin typeface="BentonSans Regular" panose="02000503000000020004" pitchFamily="2" charset="0"/>
                <a:ea typeface="+mn-ea"/>
                <a:cs typeface="+mn-cs"/>
              </a:rPr>
              <a:t>oder ein SAP-Konzernunternehmen nicht gestattet.</a:t>
            </a:r>
          </a:p>
          <a:p>
            <a:pPr>
              <a:spcBef>
                <a:spcPts val="1200"/>
              </a:spcBef>
            </a:pPr>
            <a:r>
              <a:rPr lang="de-DE" sz="1200" kern="1200" noProof="0" dirty="0" smtClean="0">
                <a:solidFill>
                  <a:schemeClr val="tx1"/>
                </a:solidFill>
                <a:effectLst/>
                <a:latin typeface="BentonSans Regular" panose="02000503000000020004" pitchFamily="2" charset="0"/>
                <a:ea typeface="+mn-ea"/>
                <a:cs typeface="+mn-cs"/>
              </a:rPr>
              <a:t>SAP und andere in diesem Dokument erwähnte Produkte und Dienstleistungen von SAP sowie die dazugehörigen Logos sind Marken oder eingetragene Marken der </a:t>
            </a:r>
            <a:br>
              <a:rPr lang="de-DE" sz="1200" kern="1200" noProof="0" dirty="0" smtClean="0">
                <a:solidFill>
                  <a:schemeClr val="tx1"/>
                </a:solidFill>
                <a:effectLst/>
                <a:latin typeface="BentonSans Regular" panose="02000503000000020004" pitchFamily="2" charset="0"/>
                <a:ea typeface="+mn-ea"/>
                <a:cs typeface="+mn-cs"/>
              </a:rPr>
            </a:br>
            <a:r>
              <a:rPr lang="en-US" sz="1200" kern="1200" dirty="0" smtClean="0">
                <a:solidFill>
                  <a:schemeClr val="tx1"/>
                </a:solidFill>
                <a:latin typeface="BentonSans Regular" panose="02000503000000020004" pitchFamily="2" charset="0"/>
                <a:ea typeface="MS PGothic" pitchFamily="34" charset="-128"/>
                <a:cs typeface="+mn-cs"/>
              </a:rPr>
              <a:t>SAP SE </a:t>
            </a:r>
            <a:r>
              <a:rPr lang="de-DE" sz="1200" kern="1200" noProof="0" dirty="0" smtClean="0">
                <a:solidFill>
                  <a:schemeClr val="tx1"/>
                </a:solidFill>
                <a:effectLst/>
                <a:latin typeface="BentonSans Regular" panose="02000503000000020004" pitchFamily="2" charset="0"/>
                <a:ea typeface="+mn-ea"/>
                <a:cs typeface="+mn-cs"/>
              </a:rPr>
              <a:t>(oder von einem SAP-Konzernunternehmen) in Deutschland und verschiedenen anderen Ländern weltweit. </a:t>
            </a:r>
            <a:br>
              <a:rPr lang="de-DE" sz="1200" kern="1200" noProof="0" dirty="0" smtClean="0">
                <a:solidFill>
                  <a:schemeClr val="tx1"/>
                </a:solidFill>
                <a:effectLst/>
                <a:latin typeface="BentonSans Regular" panose="02000503000000020004" pitchFamily="2" charset="0"/>
                <a:ea typeface="+mn-ea"/>
                <a:cs typeface="+mn-cs"/>
              </a:rPr>
            </a:br>
            <a:r>
              <a:rPr lang="de-DE" sz="1200" kern="1200" noProof="0" dirty="0" smtClean="0">
                <a:solidFill>
                  <a:schemeClr val="tx1"/>
                </a:solidFill>
                <a:effectLst/>
                <a:latin typeface="BentonSans Regular" panose="02000503000000020004" pitchFamily="2" charset="0"/>
                <a:ea typeface="+mn-ea"/>
                <a:cs typeface="+mn-cs"/>
              </a:rPr>
              <a:t>Weitere Hinweise und Informationen zum Markenrecht finden Sie unter </a:t>
            </a:r>
            <a:r>
              <a:rPr lang="de-DE" sz="1200" kern="1200" noProof="0" dirty="0" smtClean="0">
                <a:solidFill>
                  <a:schemeClr val="tx1"/>
                </a:solidFill>
                <a:effectLst/>
                <a:latin typeface="BentonSans Regular" panose="02000503000000020004" pitchFamily="2" charset="0"/>
                <a:ea typeface="+mn-ea"/>
                <a:cs typeface="+mn-cs"/>
                <a:hlinkClick r:id="rId2"/>
              </a:rPr>
              <a:t>http://global.sap.com/corporate-de/legal/copyright/index.epx</a:t>
            </a:r>
            <a:r>
              <a:rPr lang="de-DE" sz="1200" kern="1200" noProof="0" dirty="0" smtClean="0">
                <a:solidFill>
                  <a:schemeClr val="tx1"/>
                </a:solidFill>
                <a:effectLst/>
                <a:latin typeface="BentonSans Regular" panose="02000503000000020004" pitchFamily="2" charset="0"/>
                <a:ea typeface="+mn-ea"/>
                <a:cs typeface="+mn-cs"/>
              </a:rPr>
              <a:t>.</a:t>
            </a:r>
          </a:p>
          <a:p>
            <a:pPr>
              <a:spcBef>
                <a:spcPts val="1200"/>
              </a:spcBef>
            </a:pPr>
            <a:r>
              <a:rPr lang="de-DE" sz="1200" kern="1200" noProof="0" dirty="0" smtClean="0">
                <a:solidFill>
                  <a:schemeClr val="tx1"/>
                </a:solidFill>
                <a:effectLst/>
                <a:latin typeface="BentonSans Regular" panose="02000503000000020004" pitchFamily="2" charset="0"/>
                <a:ea typeface="+mn-ea"/>
                <a:cs typeface="+mn-cs"/>
              </a:rPr>
              <a:t>Die von </a:t>
            </a:r>
            <a:r>
              <a:rPr lang="en-US" sz="1200" kern="1200" dirty="0" smtClean="0">
                <a:solidFill>
                  <a:schemeClr val="tx1"/>
                </a:solidFill>
                <a:latin typeface="BentonSans Regular" panose="02000503000000020004" pitchFamily="2" charset="0"/>
                <a:ea typeface="MS PGothic" pitchFamily="34" charset="-128"/>
                <a:cs typeface="+mn-cs"/>
              </a:rPr>
              <a:t>SAP SE </a:t>
            </a:r>
            <a:r>
              <a:rPr lang="de-DE" sz="1200" kern="1200" noProof="0" dirty="0" smtClean="0">
                <a:solidFill>
                  <a:schemeClr val="tx1"/>
                </a:solidFill>
                <a:effectLst/>
                <a:latin typeface="BentonSans Regular" panose="02000503000000020004" pitchFamily="2" charset="0"/>
                <a:ea typeface="+mn-ea"/>
                <a:cs typeface="+mn-cs"/>
              </a:rPr>
              <a:t>oder deren Vertriebsfirmen angebotenen Softwareprodukte können Softwarekomponenten auch anderer Softwarehersteller enthalten.</a:t>
            </a:r>
          </a:p>
          <a:p>
            <a:pPr>
              <a:spcBef>
                <a:spcPts val="1200"/>
              </a:spcBef>
            </a:pPr>
            <a:r>
              <a:rPr lang="de-DE" sz="1200" kern="1200" noProof="0" dirty="0" smtClean="0">
                <a:solidFill>
                  <a:schemeClr val="tx1"/>
                </a:solidFill>
                <a:effectLst/>
                <a:latin typeface="BentonSans Regular" panose="02000503000000020004" pitchFamily="2" charset="0"/>
                <a:ea typeface="+mn-ea"/>
                <a:cs typeface="+mn-cs"/>
              </a:rPr>
              <a:t>Produkte können länderspezifische Unterschiede aufweisen.</a:t>
            </a:r>
          </a:p>
          <a:p>
            <a:pPr>
              <a:spcBef>
                <a:spcPts val="1200"/>
              </a:spcBef>
            </a:pPr>
            <a:r>
              <a:rPr lang="de-DE" sz="1200" kern="1200" noProof="0" dirty="0" smtClean="0">
                <a:solidFill>
                  <a:schemeClr val="tx1"/>
                </a:solidFill>
                <a:effectLst/>
                <a:latin typeface="BentonSans Regular" panose="02000503000000020004" pitchFamily="2" charset="0"/>
                <a:ea typeface="+mn-ea"/>
                <a:cs typeface="+mn-cs"/>
              </a:rPr>
              <a:t>Die vorliegenden Unterlagen werden von der </a:t>
            </a:r>
            <a:r>
              <a:rPr lang="en-US" sz="1200" kern="1200" dirty="0" smtClean="0">
                <a:solidFill>
                  <a:schemeClr val="tx1"/>
                </a:solidFill>
                <a:latin typeface="BentonSans Regular" panose="02000503000000020004" pitchFamily="2" charset="0"/>
                <a:ea typeface="MS PGothic" pitchFamily="34" charset="-128"/>
                <a:cs typeface="+mn-cs"/>
              </a:rPr>
              <a:t>SAP SE </a:t>
            </a:r>
            <a:r>
              <a:rPr lang="de-DE" sz="1200" kern="1200" noProof="0" dirty="0" smtClean="0">
                <a:solidFill>
                  <a:schemeClr val="tx1"/>
                </a:solidFill>
                <a:effectLst/>
                <a:latin typeface="BentonSans Regular" panose="02000503000000020004" pitchFamily="2" charset="0"/>
                <a:ea typeface="+mn-ea"/>
                <a:cs typeface="+mn-cs"/>
              </a:rPr>
              <a:t>oder einem SAP-Konzernunternehmen bereitgestellt und dienen ausschließlich zu Informations-zwecken. </a:t>
            </a:r>
            <a:br>
              <a:rPr lang="de-DE" sz="1200" kern="1200" noProof="0" dirty="0" smtClean="0">
                <a:solidFill>
                  <a:schemeClr val="tx1"/>
                </a:solidFill>
                <a:effectLst/>
                <a:latin typeface="BentonSans Regular" panose="02000503000000020004" pitchFamily="2" charset="0"/>
                <a:ea typeface="+mn-ea"/>
                <a:cs typeface="+mn-cs"/>
              </a:rPr>
            </a:br>
            <a:r>
              <a:rPr lang="de-DE" sz="1200" kern="1200" noProof="0" dirty="0" smtClean="0">
                <a:solidFill>
                  <a:schemeClr val="tx1"/>
                </a:solidFill>
                <a:effectLst/>
                <a:latin typeface="BentonSans Regular" panose="02000503000000020004" pitchFamily="2" charset="0"/>
                <a:ea typeface="+mn-ea"/>
                <a:cs typeface="+mn-cs"/>
              </a:rPr>
              <a:t>Die </a:t>
            </a:r>
            <a:r>
              <a:rPr lang="en-US" sz="1200" kern="1200" dirty="0" smtClean="0">
                <a:solidFill>
                  <a:schemeClr val="tx1"/>
                </a:solidFill>
                <a:latin typeface="BentonSans Regular" panose="02000503000000020004" pitchFamily="2" charset="0"/>
                <a:ea typeface="MS PGothic" pitchFamily="34" charset="-128"/>
                <a:cs typeface="+mn-cs"/>
              </a:rPr>
              <a:t>SAP SE </a:t>
            </a:r>
            <a:r>
              <a:rPr lang="de-DE" sz="1200" kern="1200" noProof="0" dirty="0" smtClean="0">
                <a:solidFill>
                  <a:schemeClr val="tx1"/>
                </a:solidFill>
                <a:effectLst/>
                <a:latin typeface="BentonSans Regular" panose="02000503000000020004" pitchFamily="2" charset="0"/>
                <a:ea typeface="+mn-ea"/>
                <a:cs typeface="+mn-cs"/>
              </a:rPr>
              <a:t>oder ihre Konzernunternehmen übernehmen keinerlei Haftung oder Gewährleistung für Fehler oder Unvollständigkeiten in </a:t>
            </a:r>
            <a:r>
              <a:rPr lang="de-DE" sz="1200" kern="1200" baseline="0" noProof="0" dirty="0" smtClean="0">
                <a:solidFill>
                  <a:schemeClr val="tx1"/>
                </a:solidFill>
                <a:effectLst/>
                <a:latin typeface="BentonSans Regular" panose="02000503000000020004" pitchFamily="2" charset="0"/>
                <a:ea typeface="+mn-ea"/>
                <a:cs typeface="+mn-cs"/>
              </a:rPr>
              <a:t> </a:t>
            </a:r>
            <a:r>
              <a:rPr lang="de-DE" sz="1200" kern="1200" noProof="0" dirty="0" smtClean="0">
                <a:solidFill>
                  <a:schemeClr val="tx1"/>
                </a:solidFill>
                <a:effectLst/>
                <a:latin typeface="BentonSans Regular" panose="02000503000000020004" pitchFamily="2" charset="0"/>
                <a:ea typeface="+mn-ea"/>
                <a:cs typeface="+mn-cs"/>
              </a:rPr>
              <a:t>dieser Publikation. </a:t>
            </a:r>
            <a:br>
              <a:rPr lang="de-DE" sz="1200" kern="1200" noProof="0" dirty="0" smtClean="0">
                <a:solidFill>
                  <a:schemeClr val="tx1"/>
                </a:solidFill>
                <a:effectLst/>
                <a:latin typeface="BentonSans Regular" panose="02000503000000020004" pitchFamily="2" charset="0"/>
                <a:ea typeface="+mn-ea"/>
                <a:cs typeface="+mn-cs"/>
              </a:rPr>
            </a:br>
            <a:r>
              <a:rPr lang="de-DE" sz="1200" kern="1200" noProof="0" dirty="0" smtClean="0">
                <a:solidFill>
                  <a:schemeClr val="tx1"/>
                </a:solidFill>
                <a:effectLst/>
                <a:latin typeface="BentonSans Regular" panose="02000503000000020004" pitchFamily="2" charset="0"/>
                <a:ea typeface="+mn-ea"/>
                <a:cs typeface="+mn-cs"/>
              </a:rPr>
              <a:t>Die </a:t>
            </a:r>
            <a:r>
              <a:rPr lang="en-US" sz="1200" kern="1200" dirty="0" smtClean="0">
                <a:solidFill>
                  <a:schemeClr val="tx1"/>
                </a:solidFill>
                <a:latin typeface="BentonSans Regular" panose="02000503000000020004" pitchFamily="2" charset="0"/>
                <a:ea typeface="MS PGothic" pitchFamily="34" charset="-128"/>
                <a:cs typeface="+mn-cs"/>
              </a:rPr>
              <a:t>SAP SE </a:t>
            </a:r>
            <a:r>
              <a:rPr lang="de-DE" sz="1200" kern="1200" noProof="0" dirty="0" smtClean="0">
                <a:solidFill>
                  <a:schemeClr val="tx1"/>
                </a:solidFill>
                <a:effectLst/>
                <a:latin typeface="BentonSans Regular" panose="02000503000000020004" pitchFamily="2" charset="0"/>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smtClean="0">
                <a:solidFill>
                  <a:schemeClr val="tx1"/>
                </a:solidFill>
                <a:effectLst/>
                <a:latin typeface="BentonSans Regular" panose="02000503000000020004" pitchFamily="2" charset="0"/>
                <a:ea typeface="+mn-ea"/>
                <a:cs typeface="+mn-cs"/>
              </a:rPr>
              <a:t>Insbesondere sind die </a:t>
            </a:r>
            <a:r>
              <a:rPr lang="en-US" sz="1200" kern="1200" dirty="0" smtClean="0">
                <a:solidFill>
                  <a:schemeClr val="tx1"/>
                </a:solidFill>
                <a:latin typeface="BentonSans Regular" panose="02000503000000020004" pitchFamily="2" charset="0"/>
                <a:ea typeface="MS PGothic" pitchFamily="34" charset="-128"/>
                <a:cs typeface="+mn-cs"/>
              </a:rPr>
              <a:t>SAP SE </a:t>
            </a:r>
            <a:r>
              <a:rPr lang="de-DE" sz="1200" kern="1200" noProof="0" dirty="0" smtClean="0">
                <a:solidFill>
                  <a:schemeClr val="tx1"/>
                </a:solidFill>
                <a:effectLst/>
                <a:latin typeface="BentonSans Regular" panose="02000503000000020004" pitchFamily="2" charset="0"/>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a:t>
            </a:r>
            <a:r>
              <a:rPr lang="en-US" sz="1200" kern="1200" dirty="0" smtClean="0">
                <a:solidFill>
                  <a:schemeClr val="tx1"/>
                </a:solidFill>
                <a:latin typeface="BentonSans Regular" panose="02000503000000020004" pitchFamily="2" charset="0"/>
                <a:ea typeface="MS PGothic" pitchFamily="34" charset="-128"/>
                <a:cs typeface="+mn-cs"/>
              </a:rPr>
              <a:t>SAP SE </a:t>
            </a:r>
            <a:r>
              <a:rPr lang="de-DE" sz="1200" kern="1200" noProof="0" dirty="0" smtClean="0">
                <a:solidFill>
                  <a:schemeClr val="tx1"/>
                </a:solidFill>
                <a:effectLst/>
                <a:latin typeface="BentonSans Regular" panose="02000503000000020004" pitchFamily="2" charset="0"/>
                <a:ea typeface="+mn-ea"/>
                <a:cs typeface="+mn-cs"/>
              </a:rPr>
              <a:t>oder ihrer Konzernunternehmen können von der </a:t>
            </a:r>
            <a:r>
              <a:rPr lang="en-US" sz="1200" kern="1200" dirty="0" smtClean="0">
                <a:solidFill>
                  <a:schemeClr val="tx1"/>
                </a:solidFill>
                <a:latin typeface="BentonSans Regular" panose="02000503000000020004" pitchFamily="2" charset="0"/>
                <a:ea typeface="MS PGothic" pitchFamily="34" charset="-128"/>
                <a:cs typeface="+mn-cs"/>
              </a:rPr>
              <a:t>SAP SE </a:t>
            </a:r>
            <a:r>
              <a:rPr lang="de-DE" sz="1200" kern="1200" noProof="0" dirty="0" smtClean="0">
                <a:solidFill>
                  <a:schemeClr val="tx1"/>
                </a:solidFill>
                <a:effectLst/>
                <a:latin typeface="BentonSans Regular" panose="02000503000000020004" pitchFamily="2" charset="0"/>
                <a:ea typeface="+mn-ea"/>
                <a:cs typeface="+mn-cs"/>
              </a:rPr>
              <a:t>oder ihren Konzernunternehmen jederzeit und ohne Angabe von Gründen unangekündigt geändert werden. </a:t>
            </a:r>
            <a:br>
              <a:rPr lang="de-DE" sz="1200" kern="1200" noProof="0" dirty="0" smtClean="0">
                <a:solidFill>
                  <a:schemeClr val="tx1"/>
                </a:solidFill>
                <a:effectLst/>
                <a:latin typeface="BentonSans Regular" panose="02000503000000020004" pitchFamily="2" charset="0"/>
                <a:ea typeface="+mn-ea"/>
                <a:cs typeface="+mn-cs"/>
              </a:rPr>
            </a:br>
            <a:r>
              <a:rPr lang="de-DE" sz="1200" kern="1200" noProof="0" dirty="0" smtClean="0">
                <a:solidFill>
                  <a:schemeClr val="tx1"/>
                </a:solidFill>
                <a:effectLst/>
                <a:latin typeface="BentonSans Regular" panose="02000503000000020004" pitchFamily="2" charset="0"/>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Nur Titel">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930274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29" y="324078"/>
            <a:ext cx="11547325" cy="923330"/>
          </a:xfrm>
        </p:spPr>
        <p:txBody>
          <a:bodyPr anchor="t" anchorCtr="0">
            <a:noAutofit/>
          </a:bodyPr>
          <a:lstStyle>
            <a:lvl1pPr>
              <a:defRPr sz="6000">
                <a:solidFill>
                  <a:schemeClr val="tx1"/>
                </a:solidFill>
                <a:latin typeface="BentonSans Bold" panose="02000803000000020004" pitchFamily="2" charset="0"/>
              </a:defRPr>
            </a:lvl1pPr>
          </a:lstStyle>
          <a:p>
            <a:r>
              <a:rPr lang="en-US" dirty="0" smtClean="0"/>
              <a:t>Short Presentation Title</a:t>
            </a:r>
            <a:endParaRPr lang="en-US" dirty="0"/>
          </a:p>
        </p:txBody>
      </p:sp>
      <p:sp>
        <p:nvSpPr>
          <p:cNvPr id="6" name="Subtitle 2"/>
          <p:cNvSpPr>
            <a:spLocks noGrp="1"/>
          </p:cNvSpPr>
          <p:nvPr>
            <p:ph type="subTitle" idx="1" hasCustomPrompt="1"/>
          </p:nvPr>
        </p:nvSpPr>
        <p:spPr bwMode="gray">
          <a:xfrm>
            <a:off x="324000" y="1500218"/>
            <a:ext cx="11257200" cy="584775"/>
          </a:xfrm>
        </p:spPr>
        <p:txBody>
          <a:bodyPr anchor="t" anchorCtr="0">
            <a:noAutofit/>
          </a:bodyPr>
          <a:lstStyle>
            <a:lvl1pPr marL="0" marR="0" indent="0" algn="l" defTabSz="1087119"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latin typeface="BentonSans Regular" panose="02000503000000020004" pitchFamily="2" charset="0"/>
              </a:defRPr>
            </a:lvl1pPr>
            <a:lvl2pPr marL="543558" indent="0" algn="ctr">
              <a:buNone/>
              <a:defRPr>
                <a:solidFill>
                  <a:schemeClr val="tx1">
                    <a:tint val="75000"/>
                  </a:schemeClr>
                </a:solidFill>
              </a:defRPr>
            </a:lvl2pPr>
            <a:lvl3pPr marL="1087119" indent="0" algn="ctr">
              <a:buNone/>
              <a:defRPr>
                <a:solidFill>
                  <a:schemeClr val="tx1">
                    <a:tint val="75000"/>
                  </a:schemeClr>
                </a:solidFill>
              </a:defRPr>
            </a:lvl3pPr>
            <a:lvl4pPr marL="1630669" indent="0" algn="ctr">
              <a:buNone/>
              <a:defRPr>
                <a:solidFill>
                  <a:schemeClr val="tx1">
                    <a:tint val="75000"/>
                  </a:schemeClr>
                </a:solidFill>
              </a:defRPr>
            </a:lvl4pPr>
            <a:lvl5pPr marL="2174211" indent="0" algn="ctr">
              <a:buNone/>
              <a:defRPr>
                <a:solidFill>
                  <a:schemeClr val="tx1">
                    <a:tint val="75000"/>
                  </a:schemeClr>
                </a:solidFill>
              </a:defRPr>
            </a:lvl5pPr>
            <a:lvl6pPr marL="2717769" indent="0" algn="ctr">
              <a:buNone/>
              <a:defRPr>
                <a:solidFill>
                  <a:schemeClr val="tx1">
                    <a:tint val="75000"/>
                  </a:schemeClr>
                </a:solidFill>
              </a:defRPr>
            </a:lvl6pPr>
            <a:lvl7pPr marL="3261319" indent="0" algn="ctr">
              <a:buNone/>
              <a:defRPr>
                <a:solidFill>
                  <a:schemeClr val="tx1">
                    <a:tint val="75000"/>
                  </a:schemeClr>
                </a:solidFill>
              </a:defRPr>
            </a:lvl7pPr>
            <a:lvl8pPr marL="3804870" indent="0" algn="ctr">
              <a:buNone/>
              <a:defRPr>
                <a:solidFill>
                  <a:schemeClr val="tx1">
                    <a:tint val="75000"/>
                  </a:schemeClr>
                </a:solidFill>
              </a:defRPr>
            </a:lvl8pPr>
            <a:lvl9pPr marL="4348426"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2015</a:t>
            </a:r>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68" y="6083726"/>
            <a:ext cx="913247" cy="453600"/>
          </a:xfrm>
          <a:prstGeom prst="rect">
            <a:avLst/>
          </a:prstGeom>
          <a:noFill/>
          <a:ln>
            <a:noFill/>
          </a:ln>
        </p:spPr>
      </p:pic>
      <p:sp>
        <p:nvSpPr>
          <p:cNvPr id="5" name="Rectangle 4"/>
          <p:cNvSpPr/>
          <p:nvPr userDrawn="1"/>
        </p:nvSpPr>
        <p:spPr bwMode="gray">
          <a:xfrm>
            <a:off x="324001" y="0"/>
            <a:ext cx="11545200" cy="162038"/>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Ref idx="1001">
        <a:schemeClr val="bg1"/>
      </p:bgRef>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324000" y="1500218"/>
            <a:ext cx="11257200" cy="584775"/>
          </a:xfrm>
        </p:spPr>
        <p:txBody>
          <a:bodyPr anchor="t" anchorCtr="0">
            <a:noAutofit/>
          </a:bodyPr>
          <a:lstStyle>
            <a:lvl1pPr marL="0" marR="0" indent="0" algn="l" defTabSz="1087119"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latin typeface="BentonSans Regular" panose="02000503000000020004" pitchFamily="2" charset="0"/>
              </a:defRPr>
            </a:lvl1pPr>
            <a:lvl2pPr marL="543558" indent="0" algn="ctr">
              <a:buNone/>
              <a:defRPr>
                <a:solidFill>
                  <a:schemeClr val="tx1">
                    <a:tint val="75000"/>
                  </a:schemeClr>
                </a:solidFill>
              </a:defRPr>
            </a:lvl2pPr>
            <a:lvl3pPr marL="1087119" indent="0" algn="ctr">
              <a:buNone/>
              <a:defRPr>
                <a:solidFill>
                  <a:schemeClr val="tx1">
                    <a:tint val="75000"/>
                  </a:schemeClr>
                </a:solidFill>
              </a:defRPr>
            </a:lvl3pPr>
            <a:lvl4pPr marL="1630669" indent="0" algn="ctr">
              <a:buNone/>
              <a:defRPr>
                <a:solidFill>
                  <a:schemeClr val="tx1">
                    <a:tint val="75000"/>
                  </a:schemeClr>
                </a:solidFill>
              </a:defRPr>
            </a:lvl4pPr>
            <a:lvl5pPr marL="2174211" indent="0" algn="ctr">
              <a:buNone/>
              <a:defRPr>
                <a:solidFill>
                  <a:schemeClr val="tx1">
                    <a:tint val="75000"/>
                  </a:schemeClr>
                </a:solidFill>
              </a:defRPr>
            </a:lvl5pPr>
            <a:lvl6pPr marL="2717769" indent="0" algn="ctr">
              <a:buNone/>
              <a:defRPr>
                <a:solidFill>
                  <a:schemeClr val="tx1">
                    <a:tint val="75000"/>
                  </a:schemeClr>
                </a:solidFill>
              </a:defRPr>
            </a:lvl6pPr>
            <a:lvl7pPr marL="3261319" indent="0" algn="ctr">
              <a:buNone/>
              <a:defRPr>
                <a:solidFill>
                  <a:schemeClr val="tx1">
                    <a:tint val="75000"/>
                  </a:schemeClr>
                </a:solidFill>
              </a:defRPr>
            </a:lvl7pPr>
            <a:lvl8pPr marL="3804870" indent="0" algn="ctr">
              <a:buNone/>
              <a:defRPr>
                <a:solidFill>
                  <a:schemeClr val="tx1">
                    <a:tint val="75000"/>
                  </a:schemeClr>
                </a:solidFill>
              </a:defRPr>
            </a:lvl8pPr>
            <a:lvl9pPr marL="4348426"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2015</a:t>
            </a:r>
          </a:p>
        </p:txBody>
      </p:sp>
      <p:sp>
        <p:nvSpPr>
          <p:cNvPr id="9" name="Title 1"/>
          <p:cNvSpPr>
            <a:spLocks noGrp="1"/>
          </p:cNvSpPr>
          <p:nvPr>
            <p:ph type="ctrTitle" hasCustomPrompt="1"/>
          </p:nvPr>
        </p:nvSpPr>
        <p:spPr bwMode="gray">
          <a:xfrm>
            <a:off x="324029" y="324105"/>
            <a:ext cx="11547325" cy="1107997"/>
          </a:xfrm>
        </p:spPr>
        <p:txBody>
          <a:bodyPr anchor="t" anchorCtr="0">
            <a:noAutofit/>
          </a:bodyPr>
          <a:lstStyle>
            <a:lvl1pPr>
              <a:defRPr sz="3600">
                <a:solidFill>
                  <a:sysClr val="windowText" lastClr="000000"/>
                </a:solidFill>
                <a:latin typeface="BentonSans Bold" panose="02000803000000020004" pitchFamily="2" charset="0"/>
              </a:defRPr>
            </a:lvl1pPr>
          </a:lstStyle>
          <a:p>
            <a:r>
              <a:rPr lang="en-US" sz="3600" dirty="0" smtClean="0"/>
              <a:t>Alternate Presentation Title</a:t>
            </a:r>
            <a:br>
              <a:rPr lang="en-US" sz="3600" dirty="0" smtClean="0"/>
            </a:br>
            <a:r>
              <a:rPr lang="en-US" sz="3600" dirty="0" smtClean="0"/>
              <a:t>Breaks to Two Lines</a:t>
            </a:r>
            <a:endParaRPr lang="en-US" dirty="0"/>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68" y="6083726"/>
            <a:ext cx="913247" cy="453600"/>
          </a:xfrm>
          <a:prstGeom prst="rect">
            <a:avLst/>
          </a:prstGeom>
          <a:noFill/>
          <a:ln>
            <a:noFill/>
          </a:ln>
        </p:spPr>
      </p:pic>
      <p:sp>
        <p:nvSpPr>
          <p:cNvPr id="5" name="Rectangle 4"/>
          <p:cNvSpPr/>
          <p:nvPr userDrawn="1"/>
        </p:nvSpPr>
        <p:spPr bwMode="gray">
          <a:xfrm>
            <a:off x="324001" y="0"/>
            <a:ext cx="11545200" cy="162038"/>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1" y="0"/>
            <a:ext cx="11545200" cy="2296057"/>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1" y="2444969"/>
            <a:ext cx="11545200" cy="923330"/>
          </a:xfrm>
        </p:spPr>
        <p:txBody>
          <a:bodyPr anchor="t" anchorCtr="0">
            <a:noAutofit/>
          </a:bodyPr>
          <a:lstStyle>
            <a:lvl1pPr>
              <a:defRPr sz="6000">
                <a:solidFill>
                  <a:schemeClr val="tx1"/>
                </a:solidFill>
                <a:latin typeface="BentonSans Bold" panose="02000803000000020004" pitchFamily="2" charset="0"/>
              </a:defRPr>
            </a:lvl1pPr>
          </a:lstStyle>
          <a:p>
            <a:r>
              <a:rPr lang="en-US" dirty="0" smtClean="0"/>
              <a:t>Divider page</a:t>
            </a:r>
            <a:endParaRPr lang="en-US" dirty="0"/>
          </a:p>
        </p:txBody>
      </p:sp>
      <p:sp>
        <p:nvSpPr>
          <p:cNvPr id="93" name="Text Placeholder 92"/>
          <p:cNvSpPr>
            <a:spLocks noGrp="1"/>
          </p:cNvSpPr>
          <p:nvPr>
            <p:ph type="body" sz="quarter" idx="10" hasCustomPrompt="1"/>
          </p:nvPr>
        </p:nvSpPr>
        <p:spPr>
          <a:xfrm>
            <a:off x="324001" y="3507242"/>
            <a:ext cx="11545200" cy="620857"/>
          </a:xfrm>
        </p:spPr>
        <p:txBody>
          <a:bodyPr/>
          <a:lstStyle>
            <a:lvl1pPr>
              <a:spcBef>
                <a:spcPts val="1428"/>
              </a:spcBef>
              <a:defRPr sz="1900" b="0"/>
            </a:lvl1pPr>
          </a:lstStyle>
          <a:p>
            <a:r>
              <a:rPr lang="en-US" dirty="0" smtClean="0"/>
              <a:t>Subtitle if needed</a:t>
            </a:r>
          </a:p>
        </p:txBody>
      </p:sp>
      <p:pic>
        <p:nvPicPr>
          <p:cNvPr id="6" name="Picture 5"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68" y="6083726"/>
            <a:ext cx="913247" cy="453600"/>
          </a:xfrm>
          <a:prstGeom prst="rect">
            <a:avLst/>
          </a:prstGeom>
          <a:noFill/>
          <a:ln>
            <a:noFill/>
          </a:ln>
        </p:spPr>
      </p:pic>
      <p:pic>
        <p:nvPicPr>
          <p:cNvPr id="7" name="Picture 6" descr="cloud-supergraphic.png"/>
          <p:cNvPicPr>
            <a:picLocks noChangeAspect="1"/>
          </p:cNvPicPr>
          <p:nvPr userDrawn="1"/>
        </p:nvPicPr>
        <p:blipFill rotWithShape="1">
          <a:blip r:embed="rId3" cstate="screen">
            <a:alphaModFix amt="60000"/>
            <a:extLst>
              <a:ext uri="{28A0092B-C50C-407E-A947-70E740481C1C}">
                <a14:useLocalDpi xmlns:a14="http://schemas.microsoft.com/office/drawing/2010/main"/>
              </a:ext>
            </a:extLst>
          </a:blip>
          <a:srcRect l="10988" t="23849" b="18011"/>
          <a:stretch/>
        </p:blipFill>
        <p:spPr>
          <a:xfrm>
            <a:off x="325640" y="0"/>
            <a:ext cx="5303656" cy="2309446"/>
          </a:xfrm>
          <a:prstGeom prst="rect">
            <a:avLst/>
          </a:prstGeom>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1" y="162038"/>
            <a:ext cx="11545200" cy="2135294"/>
          </a:xfrm>
          <a:solidFill>
            <a:schemeClr val="bg1">
              <a:lumMod val="95000"/>
            </a:schemeClr>
          </a:solidFill>
        </p:spPr>
        <p:txBody>
          <a:bodyPr tIns="599193" anchor="t" anchorCtr="0"/>
          <a:lstStyle>
            <a:lvl1pPr algn="ctr">
              <a:defRPr b="0"/>
            </a:lvl1pPr>
          </a:lstStyle>
          <a:p>
            <a:r>
              <a:rPr lang="en-US" smtClean="0"/>
              <a:t>Click icon to add picture</a:t>
            </a:r>
            <a:endParaRPr lang="en-US" dirty="0"/>
          </a:p>
        </p:txBody>
      </p:sp>
      <p:sp>
        <p:nvSpPr>
          <p:cNvPr id="2" name="Title 1"/>
          <p:cNvSpPr>
            <a:spLocks noGrp="1"/>
          </p:cNvSpPr>
          <p:nvPr>
            <p:ph type="ctrTitle" hasCustomPrompt="1"/>
          </p:nvPr>
        </p:nvSpPr>
        <p:spPr bwMode="gray">
          <a:xfrm>
            <a:off x="324001" y="2444969"/>
            <a:ext cx="11545200" cy="923330"/>
          </a:xfrm>
        </p:spPr>
        <p:txBody>
          <a:bodyPr anchor="t" anchorCtr="0">
            <a:noAutofit/>
          </a:bodyPr>
          <a:lstStyle>
            <a:lvl1pPr>
              <a:defRPr sz="6000">
                <a:solidFill>
                  <a:schemeClr val="tx1"/>
                </a:solidFill>
                <a:latin typeface="BentonSans Bold" panose="02000803000000020004" pitchFamily="2" charset="0"/>
              </a:defRPr>
            </a:lvl1pPr>
          </a:lstStyle>
          <a:p>
            <a:r>
              <a:rPr lang="en-US" dirty="0" smtClean="0"/>
              <a:t>Divider page</a:t>
            </a:r>
            <a:endParaRPr lang="en-US" dirty="0"/>
          </a:p>
        </p:txBody>
      </p:sp>
      <p:sp>
        <p:nvSpPr>
          <p:cNvPr id="12" name="Rectangle 11"/>
          <p:cNvSpPr/>
          <p:nvPr userDrawn="1"/>
        </p:nvSpPr>
        <p:spPr bwMode="gray">
          <a:xfrm>
            <a:off x="324001" y="0"/>
            <a:ext cx="11545200" cy="162038"/>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1" y="3507242"/>
            <a:ext cx="11545200" cy="620857"/>
          </a:xfrm>
        </p:spPr>
        <p:txBody>
          <a:bodyPr/>
          <a:lstStyle>
            <a:lvl1pPr>
              <a:spcBef>
                <a:spcPts val="1428"/>
              </a:spcBef>
              <a:defRPr sz="1900" b="0"/>
            </a:lvl1pPr>
          </a:lstStyle>
          <a:p>
            <a:r>
              <a:rPr lang="en-US" dirty="0" smtClean="0"/>
              <a:t>Subtitle if needed</a:t>
            </a:r>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68" y="6083726"/>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1" y="2444969"/>
            <a:ext cx="11545200" cy="923330"/>
          </a:xfrm>
        </p:spPr>
        <p:txBody>
          <a:bodyPr anchor="t" anchorCtr="0">
            <a:noAutofit/>
          </a:bodyPr>
          <a:lstStyle>
            <a:lvl1pPr>
              <a:defRPr sz="6000">
                <a:solidFill>
                  <a:schemeClr val="tx1"/>
                </a:solidFill>
                <a:latin typeface="BentonSans Bold" panose="02000803000000020004" pitchFamily="2" charset="0"/>
              </a:defRPr>
            </a:lvl1pPr>
          </a:lstStyle>
          <a:p>
            <a:r>
              <a:rPr lang="en-US" dirty="0" smtClean="0"/>
              <a:t>Thank you</a:t>
            </a:r>
            <a:endParaRPr lang="en-US" dirty="0"/>
          </a:p>
        </p:txBody>
      </p:sp>
      <p:sp>
        <p:nvSpPr>
          <p:cNvPr id="12" name="Rectangle 11"/>
          <p:cNvSpPr/>
          <p:nvPr userDrawn="1"/>
        </p:nvSpPr>
        <p:spPr bwMode="gray">
          <a:xfrm>
            <a:off x="324001" y="0"/>
            <a:ext cx="11545200" cy="162038"/>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1" y="4236462"/>
            <a:ext cx="11545200" cy="1846660"/>
          </a:xfrm>
        </p:spPr>
        <p:txBody>
          <a:bodyPr anchor="b" anchorCtr="0">
            <a:noAutofit/>
          </a:bodyPr>
          <a:lstStyle>
            <a:lvl1pPr>
              <a:spcBef>
                <a:spcPts val="0"/>
              </a:spcBef>
              <a:defRPr sz="2000" b="0">
                <a:latin typeface="BentonSans Regular" panose="02000503000000020004" pitchFamily="2" charset="0"/>
              </a:defRPr>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4000" y="478743"/>
            <a:ext cx="1826494" cy="907199"/>
          </a:xfrm>
          <a:prstGeom prst="rect">
            <a:avLst/>
          </a:prstGeom>
          <a:noFill/>
          <a:ln>
            <a:noFill/>
          </a:ln>
        </p:spPr>
      </p:pic>
      <p:sp>
        <p:nvSpPr>
          <p:cNvPr id="6" name="TextBox 5"/>
          <p:cNvSpPr txBox="1"/>
          <p:nvPr userDrawn="1"/>
        </p:nvSpPr>
        <p:spPr bwMode="black">
          <a:xfrm>
            <a:off x="324002" y="6622345"/>
            <a:ext cx="3352841" cy="138499"/>
          </a:xfrm>
          <a:prstGeom prst="rect">
            <a:avLst/>
          </a:prstGeom>
          <a:noFill/>
        </p:spPr>
        <p:txBody>
          <a:bodyPr wrap="none" lIns="0" tIns="0" rIns="0" bIns="0" rtlCol="0">
            <a:spAutoFit/>
          </a:bodyPr>
          <a:lstStyle/>
          <a:p>
            <a:pPr marL="133015" indent="-133015" algn="l">
              <a:buClr>
                <a:schemeClr val="tx1"/>
              </a:buClr>
              <a:buFont typeface="Arial" pitchFamily="34" charset="0"/>
              <a:buChar char="©"/>
              <a:tabLst/>
            </a:pPr>
            <a:r>
              <a:rPr lang="en-US" sz="900" noProof="0" dirty="0" smtClean="0">
                <a:solidFill>
                  <a:schemeClr val="tx1"/>
                </a:solidFill>
              </a:rPr>
              <a:t>2015 SAP SE or an SAP affiliate company. All rights reserved.</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marL="0" marR="0" indent="0" algn="l" defTabSz="1087119" rtl="0" eaLnBrk="1" fontAlgn="auto" latinLnBrk="0" hangingPunct="1">
              <a:lnSpc>
                <a:spcPct val="100000"/>
              </a:lnSpc>
              <a:spcBef>
                <a:spcPct val="0"/>
              </a:spcBef>
              <a:spcAft>
                <a:spcPts val="0"/>
              </a:spcAft>
              <a:buClrTx/>
              <a:buSzTx/>
              <a:buFontTx/>
              <a:buNone/>
              <a:tabLst/>
              <a:defRPr sz="2800"/>
            </a:lvl1pPr>
          </a:lstStyle>
          <a:p>
            <a:r>
              <a:rPr lang="en-US" dirty="0" smtClean="0">
                <a:solidFill>
                  <a:srgbClr val="666666"/>
                </a:solidFill>
                <a:latin typeface="BentonSans Bold" panose="02000803000000020004" pitchFamily="2" charset="0"/>
              </a:rPr>
              <a:t>Presentation Title</a:t>
            </a:r>
            <a:br>
              <a:rPr lang="en-US" dirty="0" smtClean="0">
                <a:solidFill>
                  <a:srgbClr val="666666"/>
                </a:solidFill>
                <a:latin typeface="BentonSans Bold" panose="02000803000000020004" pitchFamily="2" charset="0"/>
              </a:rPr>
            </a:br>
            <a:r>
              <a:rPr lang="en-US" cap="small" dirty="0" smtClean="0">
                <a:solidFill>
                  <a:srgbClr val="FFC000"/>
                </a:solidFill>
                <a:latin typeface="BentonSans Bold" panose="02000803000000020004" pitchFamily="2" charset="0"/>
              </a:rPr>
              <a:t>Table of Content</a:t>
            </a:r>
            <a:endParaRPr lang="en-US" dirty="0"/>
          </a:p>
        </p:txBody>
      </p:sp>
      <p:sp>
        <p:nvSpPr>
          <p:cNvPr id="4" name="Text Placeholder 3"/>
          <p:cNvSpPr>
            <a:spLocks noGrp="1"/>
          </p:cNvSpPr>
          <p:nvPr>
            <p:ph type="body" sz="quarter" idx="10" hasCustomPrompt="1"/>
          </p:nvPr>
        </p:nvSpPr>
        <p:spPr>
          <a:xfrm>
            <a:off x="324001" y="1692423"/>
            <a:ext cx="11545200" cy="3832705"/>
          </a:xfrm>
        </p:spPr>
        <p:txBody>
          <a:bodyPr>
            <a:noAutofit/>
          </a:bodyPr>
          <a:lstStyle>
            <a:lvl1pPr marL="180000" marR="0" indent="-180000" algn="l" defTabSz="914400" rtl="0" eaLnBrk="1" fontAlgn="auto" latinLnBrk="0" hangingPunct="1">
              <a:lnSpc>
                <a:spcPct val="100000"/>
              </a:lnSpc>
              <a:spcBef>
                <a:spcPts val="600"/>
              </a:spcBef>
              <a:spcAft>
                <a:spcPts val="0"/>
              </a:spcAft>
              <a:buClr>
                <a:schemeClr val="accent1">
                  <a:lumMod val="60000"/>
                  <a:lumOff val="40000"/>
                </a:schemeClr>
              </a:buClr>
              <a:buSzPct val="80000"/>
              <a:buFont typeface="Wingdings" panose="05000000000000000000" pitchFamily="2" charset="2"/>
              <a:buChar char="§"/>
              <a:tabLst/>
              <a:defRPr sz="2000" b="0">
                <a:solidFill>
                  <a:schemeClr val="bg2">
                    <a:lumMod val="50000"/>
                  </a:schemeClr>
                </a:solidFill>
                <a:latin typeface="BentonSans Regular" panose="02000503000000020004" pitchFamily="2" charset="0"/>
              </a:defRPr>
            </a:lvl1pPr>
            <a:lvl2pPr marL="180000" marR="0" indent="-180000" algn="l" defTabSz="914400" rtl="0" eaLnBrk="1" fontAlgn="auto" latinLnBrk="0" hangingPunct="1">
              <a:lnSpc>
                <a:spcPct val="100000"/>
              </a:lnSpc>
              <a:spcBef>
                <a:spcPts val="600"/>
              </a:spcBef>
              <a:spcAft>
                <a:spcPts val="0"/>
              </a:spcAft>
              <a:buClr>
                <a:schemeClr val="bg2">
                  <a:lumMod val="50000"/>
                </a:schemeClr>
              </a:buClr>
              <a:buSzPct val="80000"/>
              <a:buFont typeface="Wingdings" panose="05000000000000000000" pitchFamily="2" charset="2"/>
              <a:buChar char="§"/>
              <a:tabLst/>
              <a:defRPr kumimoji="0" lang="en-US" sz="2000" b="0" i="0" u="none" strike="noStrike" kern="1200" cap="none" spc="0" normalizeH="0" baseline="0" noProof="0">
                <a:ln>
                  <a:noFill/>
                </a:ln>
                <a:solidFill>
                  <a:schemeClr val="bg2">
                    <a:lumMod val="50000"/>
                  </a:schemeClr>
                </a:solidFill>
                <a:effectLst/>
                <a:uLnTx/>
                <a:uFillTx/>
                <a:latin typeface="BentonSans Regular" panose="02000503000000020004" pitchFamily="2" charset="0"/>
                <a:ea typeface="+mn-ea"/>
                <a:cs typeface="+mn-cs"/>
              </a:defRPr>
            </a:lvl2pPr>
            <a:lvl3pPr marL="360000" marR="0" indent="-180000" algn="l" defTabSz="914400" rtl="0" eaLnBrk="1" fontAlgn="auto" latinLnBrk="0" hangingPunct="1">
              <a:lnSpc>
                <a:spcPct val="100000"/>
              </a:lnSpc>
              <a:spcBef>
                <a:spcPts val="600"/>
              </a:spcBef>
              <a:spcAft>
                <a:spcPts val="0"/>
              </a:spcAft>
              <a:buClr>
                <a:srgbClr val="666666"/>
              </a:buClr>
              <a:buSzPct val="80000"/>
              <a:buFont typeface="Wingdings" panose="05000000000000000000" pitchFamily="2" charset="2"/>
              <a:buChar char="§"/>
              <a:tabLst/>
              <a:defRPr sz="1600" baseline="0">
                <a:solidFill>
                  <a:schemeClr val="bg2">
                    <a:lumMod val="50000"/>
                  </a:schemeClr>
                </a:solidFill>
                <a:latin typeface="BentonSans Regular" panose="02000503000000020004" pitchFamily="2" charset="0"/>
              </a:defRPr>
            </a:lvl3pPr>
            <a:lvl4pPr marL="540000" marR="0" indent="-179724" algn="l" defTabSz="1087119" rtl="0" eaLnBrk="1" fontAlgn="auto" latinLnBrk="0" hangingPunct="1">
              <a:lnSpc>
                <a:spcPct val="100000"/>
              </a:lnSpc>
              <a:spcBef>
                <a:spcPts val="600"/>
              </a:spcBef>
              <a:spcAft>
                <a:spcPts val="0"/>
              </a:spcAft>
              <a:buClr>
                <a:schemeClr val="bg2">
                  <a:lumMod val="50000"/>
                </a:schemeClr>
              </a:buClr>
              <a:buSzPct val="80000"/>
              <a:buFont typeface="Arial" panose="020B0604020202020204" pitchFamily="34" charset="0"/>
              <a:buChar char="•"/>
              <a:tabLst/>
              <a:defRPr sz="1400">
                <a:solidFill>
                  <a:schemeClr val="bg2">
                    <a:lumMod val="50000"/>
                  </a:schemeClr>
                </a:solidFill>
              </a:defRPr>
            </a:lvl4pPr>
            <a:lvl5pPr marL="540000" marR="0" indent="-180000" algn="l" defTabSz="914400" rtl="0" eaLnBrk="1" fontAlgn="auto" latinLnBrk="0" hangingPunct="1">
              <a:lnSpc>
                <a:spcPct val="100000"/>
              </a:lnSpc>
              <a:spcBef>
                <a:spcPts val="250"/>
              </a:spcBef>
              <a:spcAft>
                <a:spcPts val="0"/>
              </a:spcAft>
              <a:buClr>
                <a:srgbClr val="666666"/>
              </a:buClr>
              <a:buSzPct val="80000"/>
              <a:buFont typeface="Arial" panose="020B0604020202020204" pitchFamily="34" charset="0"/>
              <a:buChar char="•"/>
              <a:tabLst/>
              <a:defRPr sz="1600">
                <a:solidFill>
                  <a:schemeClr val="bg2">
                    <a:lumMod val="50000"/>
                  </a:schemeClr>
                </a:solidFill>
                <a:latin typeface="BentonSans Regular" panose="02000503000000020004" pitchFamily="2" charset="0"/>
              </a:defRPr>
            </a:lvl5pPr>
            <a:lvl6pPr marL="54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sz="2800">
                <a:latin typeface="BentonSans Regular" panose="02000503000000020004" pitchFamily="2" charset="0"/>
              </a:defRPr>
            </a:lvl6pPr>
            <a:lvl7pPr marL="54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sz="2000">
                <a:latin typeface="BentonSans Regular" panose="02000503000000020004" pitchFamily="2" charset="0"/>
              </a:defRPr>
            </a:lvl7pPr>
            <a:lvl8pPr>
              <a:defRPr sz="2000"/>
            </a:lvl8pPr>
            <a:lvl9pPr>
              <a:defRPr sz="1600"/>
            </a:lvl9pPr>
          </a:lstStyle>
          <a:p>
            <a:r>
              <a:rPr lang="en-US" dirty="0" smtClean="0"/>
              <a:t>Agenda Item/Divider Headline</a:t>
            </a:r>
          </a:p>
          <a:p>
            <a:pPr lvl="1"/>
            <a:r>
              <a:rPr lang="en-US" dirty="0" smtClean="0"/>
              <a:t>Details</a:t>
            </a:r>
          </a:p>
          <a:p>
            <a:pPr lvl="2"/>
            <a:r>
              <a:rPr lang="en-US" dirty="0" smtClean="0"/>
              <a:t>Third level</a:t>
            </a:r>
          </a:p>
          <a:p>
            <a:pPr lvl="3"/>
            <a:r>
              <a:rPr lang="en-US" dirty="0" smtClean="0"/>
              <a:t>Fourth level</a:t>
            </a: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Presentation Title</a:t>
            </a:r>
            <a:br>
              <a:rPr lang="en-US" noProof="0" dirty="0" smtClean="0"/>
            </a:br>
            <a:r>
              <a:rPr lang="en-US" cap="small" dirty="0" smtClean="0">
                <a:solidFill>
                  <a:srgbClr val="FFC000"/>
                </a:solidFill>
                <a:latin typeface="BentonSans Bold" panose="02000803000000020004" pitchFamily="2" charset="0"/>
              </a:rPr>
              <a:t>&lt;Section&gt;</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1" y="324075"/>
            <a:ext cx="11545200" cy="756175"/>
          </a:xfrm>
          <a:prstGeom prst="rect">
            <a:avLst/>
          </a:prstGeom>
        </p:spPr>
        <p:txBody>
          <a:bodyPr vert="horz" lIns="0" tIns="0" rIns="0" bIns="0" rtlCol="0" anchor="ctr" anchorCtr="0">
            <a:noAutofit/>
          </a:bodyPr>
          <a:lstStyle/>
          <a:p>
            <a:r>
              <a:rPr lang="en-US" dirty="0" smtClean="0">
                <a:solidFill>
                  <a:srgbClr val="666666"/>
                </a:solidFill>
                <a:latin typeface="BentonSans Bold" panose="02000803000000020004" pitchFamily="2" charset="0"/>
              </a:rPr>
              <a:t>Presentation Title</a:t>
            </a:r>
            <a:br>
              <a:rPr lang="en-US" dirty="0" smtClean="0">
                <a:solidFill>
                  <a:srgbClr val="666666"/>
                </a:solidFill>
                <a:latin typeface="BentonSans Bold" panose="02000803000000020004" pitchFamily="2" charset="0"/>
              </a:rPr>
            </a:br>
            <a:r>
              <a:rPr lang="en-US" cap="small" dirty="0" smtClean="0">
                <a:solidFill>
                  <a:srgbClr val="FFC000"/>
                </a:solidFill>
                <a:latin typeface="BentonSans Bold" panose="02000803000000020004" pitchFamily="2" charset="0"/>
              </a:rPr>
              <a:t>&lt;section&gt;</a:t>
            </a:r>
            <a:endParaRPr lang="en-US" noProof="0" dirty="0"/>
          </a:p>
        </p:txBody>
      </p:sp>
      <p:sp>
        <p:nvSpPr>
          <p:cNvPr id="3" name="Text Placeholder 2"/>
          <p:cNvSpPr>
            <a:spLocks noGrp="1"/>
          </p:cNvSpPr>
          <p:nvPr>
            <p:ph type="body" idx="1"/>
          </p:nvPr>
        </p:nvSpPr>
        <p:spPr bwMode="gray">
          <a:xfrm>
            <a:off x="324001" y="1691080"/>
            <a:ext cx="11545200" cy="4392042"/>
          </a:xfrm>
          <a:prstGeom prst="rect">
            <a:avLst/>
          </a:prstGeom>
        </p:spPr>
        <p:txBody>
          <a:bodyPr vert="horz" lIns="0" tIns="0" rIns="0" bIns="0" rtlCol="0">
            <a:noAutofit/>
          </a:body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smtClean="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smtClean="0">
                <a:ln>
                  <a:noFill/>
                </a:ln>
                <a:solidFill>
                  <a:srgbClr val="CCCCCC">
                    <a:lumMod val="50000"/>
                  </a:srgbClr>
                </a:solidFill>
                <a:effectLst/>
                <a:uLnTx/>
                <a:uFillTx/>
                <a:latin typeface="+mn-lt"/>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smtClean="0">
                <a:ln>
                  <a:noFill/>
                </a:ln>
                <a:solidFill>
                  <a:srgbClr val="CCCCCC">
                    <a:lumMod val="50000"/>
                  </a:srgbClr>
                </a:solidFill>
                <a:effectLst/>
                <a:uLnTx/>
                <a:uFillTx/>
                <a:latin typeface="+mn-lt"/>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smtClean="0">
                <a:ln>
                  <a:noFill/>
                </a:ln>
                <a:solidFill>
                  <a:srgbClr val="CCCCCC">
                    <a:lumMod val="50000"/>
                  </a:srgbClr>
                </a:solidFill>
                <a:effectLst/>
                <a:uLnTx/>
                <a:uFillTx/>
                <a:latin typeface="+mn-lt"/>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smtClean="0">
                <a:ln>
                  <a:noFill/>
                </a:ln>
                <a:solidFill>
                  <a:srgbClr val="CCCCCC">
                    <a:lumMod val="50000"/>
                  </a:srgbClr>
                </a:solidFill>
                <a:effectLst/>
                <a:uLnTx/>
                <a:uFillTx/>
                <a:latin typeface="+mn-lt"/>
              </a:rPr>
              <a:t>Fifth level</a:t>
            </a:r>
            <a:endParaRPr kumimoji="0" lang="en-US" sz="1200" b="0" i="0" u="none" strike="noStrike" kern="1200" cap="none" spc="0" normalizeH="0" baseline="0" noProof="0" dirty="0">
              <a:ln>
                <a:noFill/>
              </a:ln>
              <a:solidFill>
                <a:srgbClr val="CCCCCC">
                  <a:lumMod val="50000"/>
                </a:srgbClr>
              </a:solidFill>
              <a:effectLst/>
              <a:uLnTx/>
              <a:uFillTx/>
              <a:latin typeface="+mn-lt"/>
            </a:endParaRPr>
          </a:p>
        </p:txBody>
      </p:sp>
      <p:sp>
        <p:nvSpPr>
          <p:cNvPr id="33" name="Rectangle 32"/>
          <p:cNvSpPr/>
          <p:nvPr/>
        </p:nvSpPr>
        <p:spPr bwMode="gray">
          <a:xfrm>
            <a:off x="324001" y="0"/>
            <a:ext cx="11545200" cy="162038"/>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1" y="1231485"/>
            <a:ext cx="115452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1" y="6537252"/>
            <a:ext cx="11545200" cy="324075"/>
          </a:xfrm>
          <a:prstGeom prst="rect">
            <a:avLst/>
          </a:prstGeom>
          <a:solidFill>
            <a:schemeClr val="tx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1" y="6622345"/>
            <a:ext cx="3400797" cy="138499"/>
          </a:xfrm>
          <a:prstGeom prst="rect">
            <a:avLst/>
          </a:prstGeom>
          <a:noFill/>
        </p:spPr>
        <p:txBody>
          <a:bodyPr wrap="none" lIns="85592" tIns="0" rIns="0" bIns="0" rtlCol="0">
            <a:spAutoFit/>
          </a:bodyPr>
          <a:lstStyle/>
          <a:p>
            <a:pPr marL="133015" indent="-133015" algn="l">
              <a:buClr>
                <a:schemeClr val="bg1"/>
              </a:buClr>
              <a:buFont typeface="Arial" pitchFamily="34" charset="0"/>
              <a:buChar char="©"/>
              <a:tabLst/>
            </a:pPr>
            <a:r>
              <a:rPr lang="en-US" sz="900" noProof="0" dirty="0" smtClean="0">
                <a:solidFill>
                  <a:schemeClr val="bg1"/>
                </a:solidFill>
              </a:rPr>
              <a:t>2015 SAP SE or an SAP affiliate company. All rights reserved.</a:t>
            </a:r>
          </a:p>
        </p:txBody>
      </p:sp>
      <p:sp>
        <p:nvSpPr>
          <p:cNvPr id="34" name="TextBox 33"/>
          <p:cNvSpPr txBox="1"/>
          <p:nvPr/>
        </p:nvSpPr>
        <p:spPr bwMode="black">
          <a:xfrm>
            <a:off x="11634070" y="6622345"/>
            <a:ext cx="234080" cy="143663"/>
          </a:xfrm>
          <a:prstGeom prst="rect">
            <a:avLst/>
          </a:prstGeom>
          <a:noFill/>
        </p:spPr>
        <p:txBody>
          <a:bodyPr wrap="none" lIns="0" tIns="0" rIns="85592" bIns="0" rtlCol="0">
            <a:spAutoFit/>
          </a:bodyPr>
          <a:lstStyle/>
          <a:p>
            <a:pPr marL="111341" indent="-111341" algn="r">
              <a:buClr>
                <a:schemeClr val="accent2"/>
              </a:buClr>
              <a:buFont typeface="Arial" pitchFamily="34" charset="0"/>
              <a:buNone/>
            </a:pPr>
            <a:fld id="{0BDC132A-5C91-4078-9777-31DA19A62E0A}" type="slidenum">
              <a:rPr lang="en-US" sz="900" baseline="0" noProof="0" smtClean="0">
                <a:solidFill>
                  <a:schemeClr val="bg1"/>
                </a:solidFill>
              </a:rPr>
              <a:pPr marL="111341" indent="-111341" algn="r">
                <a:buClr>
                  <a:schemeClr val="accent2"/>
                </a:buClr>
                <a:buFont typeface="Arial" pitchFamily="34" charset="0"/>
                <a:buNone/>
              </a:pPr>
              <a:t>‹#›</a:t>
            </a:fld>
            <a:endParaRPr lang="en-US" sz="900" noProof="0" dirty="0" smtClean="0">
              <a:solidFill>
                <a:schemeClr val="bg1"/>
              </a:solidFill>
            </a:endParaRPr>
          </a:p>
        </p:txBody>
      </p:sp>
      <p:sp>
        <p:nvSpPr>
          <p:cNvPr id="5" name="Information_Classification"/>
          <p:cNvSpPr txBox="1"/>
          <p:nvPr userDrawn="1"/>
        </p:nvSpPr>
        <p:spPr>
          <a:xfrm>
            <a:off x="10769601" y="6623893"/>
            <a:ext cx="322823" cy="143663"/>
          </a:xfrm>
          <a:prstGeom prst="rect">
            <a:avLst/>
          </a:prstGeom>
          <a:noFill/>
        </p:spPr>
        <p:txBody>
          <a:bodyPr vert="horz" wrap="none" lIns="0" tIns="0" rIns="0" bIns="0" rtlCol="0">
            <a:spAutoFit/>
          </a:bodyPr>
          <a:lstStyle/>
          <a:p>
            <a:pPr algn="l" fontAlgn="base">
              <a:spcBef>
                <a:spcPts val="600"/>
              </a:spcBef>
              <a:spcAft>
                <a:spcPct val="0"/>
              </a:spcAft>
              <a:buClr>
                <a:srgbClr val="F0AB00"/>
              </a:buClr>
              <a:buSzPct val="80000"/>
            </a:pPr>
            <a:r>
              <a:rPr kumimoji="0" lang="en-US" sz="900" b="0" i="0" u="none" kern="0" baseline="0" dirty="0" smtClean="0">
                <a:solidFill>
                  <a:srgbClr val="FFFFFF"/>
                </a:solidFill>
                <a:latin typeface="Arial"/>
                <a:ea typeface="Arial Unicode MS"/>
                <a:cs typeface="Arial Unicode MS" pitchFamily="34" charset="-128"/>
                <a:sym typeface="Arial"/>
              </a:rPr>
              <a:t>Public</a:t>
            </a: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9" r:id="rId3"/>
    <p:sldLayoutId id="2147483708" r:id="rId4"/>
    <p:sldLayoutId id="2147483704" r:id="rId5"/>
    <p:sldLayoutId id="2147483689" r:id="rId6"/>
    <p:sldLayoutId id="2147483702" r:id="rId7"/>
    <p:sldLayoutId id="2147483684" r:id="rId8"/>
    <p:sldLayoutId id="2147483665" r:id="rId9"/>
    <p:sldLayoutId id="2147483683" r:id="rId10"/>
    <p:sldLayoutId id="2147483687" r:id="rId11"/>
    <p:sldLayoutId id="2147483710" r:id="rId12"/>
    <p:sldLayoutId id="2147483686" r:id="rId13"/>
    <p:sldLayoutId id="2147483669" r:id="rId14"/>
    <p:sldLayoutId id="2147483691" r:id="rId15"/>
    <p:sldLayoutId id="2147483688" r:id="rId16"/>
    <p:sldLayoutId id="2147483703" r:id="rId17"/>
    <p:sldLayoutId id="2147483685" r:id="rId18"/>
    <p:sldLayoutId id="2147483692" r:id="rId19"/>
    <p:sldLayoutId id="2147483674" r:id="rId20"/>
    <p:sldLayoutId id="2147483705" r:id="rId21"/>
    <p:sldLayoutId id="2147483729" r:id="rId22"/>
  </p:sldLayoutIdLst>
  <p:timing>
    <p:tnLst>
      <p:par>
        <p:cTn id="1" dur="indefinite" restart="never" nodeType="tmRoot"/>
      </p:par>
    </p:tnLst>
  </p:timing>
  <p:hf hdr="0" ftr="0" dt="0"/>
  <p:txStyles>
    <p:titleStyle>
      <a:lvl1pPr algn="l" defTabSz="1087119" rtl="0" eaLnBrk="1" latinLnBrk="0" hangingPunct="1">
        <a:spcBef>
          <a:spcPct val="0"/>
        </a:spcBef>
        <a:buNone/>
        <a:defRPr sz="2800" b="1" kern="1200" baseline="0">
          <a:solidFill>
            <a:schemeClr val="accent2"/>
          </a:solidFill>
          <a:latin typeface="+mj-lt"/>
          <a:ea typeface="+mj-ea"/>
          <a:cs typeface="+mj-cs"/>
        </a:defRPr>
      </a:lvl1pPr>
    </p:titleStyle>
    <p:bodyStyle>
      <a:lvl1pPr marL="0" indent="0" algn="l" defTabSz="1087119"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sz="1800" kern="1200">
          <a:solidFill>
            <a:schemeClr val="tx1"/>
          </a:solidFill>
          <a:latin typeface="BentonSans Regular" panose="02000503000000020004" pitchFamily="2" charset="0"/>
          <a:ea typeface="+mn-ea"/>
          <a:cs typeface="+mn-cs"/>
        </a:defRPr>
      </a:lvl2pPr>
      <a:lvl3pPr marL="179724" indent="-179724" algn="l" defTabSz="1087119" rtl="0" eaLnBrk="1" latinLnBrk="0" hangingPunct="1">
        <a:spcBef>
          <a:spcPts val="400"/>
        </a:spcBef>
        <a:buClr>
          <a:schemeClr val="accent1"/>
        </a:buClr>
        <a:buSzPct val="100000"/>
        <a:buFont typeface="Wingdings" pitchFamily="2" charset="2"/>
        <a:buChar char=""/>
        <a:defRPr sz="1700" kern="1200">
          <a:solidFill>
            <a:schemeClr val="tx1"/>
          </a:solidFill>
          <a:latin typeface="+mn-lt"/>
          <a:ea typeface="+mn-ea"/>
          <a:cs typeface="+mn-cs"/>
        </a:defRPr>
      </a:lvl3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sz="1700" kern="1200">
          <a:solidFill>
            <a:schemeClr val="tx1"/>
          </a:solidFill>
          <a:latin typeface="BentonSans Regular" panose="02000503000000020004" pitchFamily="2" charset="0"/>
          <a:ea typeface="+mn-ea"/>
          <a:cs typeface="+mn-cs"/>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sz="1600" kern="1200">
          <a:solidFill>
            <a:schemeClr val="tx1"/>
          </a:solidFill>
          <a:latin typeface="BentonSans Regular" panose="02000503000000020004" pitchFamily="2" charset="0"/>
          <a:ea typeface="+mn-ea"/>
          <a:cs typeface="+mn-cs"/>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sz="2400" kern="1200">
          <a:solidFill>
            <a:schemeClr val="tx1"/>
          </a:solidFill>
          <a:latin typeface="BentonSans Regular" panose="02000503000000020004" pitchFamily="2" charset="0"/>
          <a:ea typeface="+mn-ea"/>
          <a:cs typeface="+mn-cs"/>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sz="2400" kern="1200">
          <a:solidFill>
            <a:schemeClr val="tx1"/>
          </a:solidFill>
          <a:latin typeface="BentonSans Regular" panose="02000503000000020004" pitchFamily="2" charset="0"/>
          <a:ea typeface="+mn-ea"/>
          <a:cs typeface="+mn-cs"/>
        </a:defRPr>
      </a:lvl7pPr>
      <a:lvl8pPr marL="4076651" indent="-271780" algn="l" defTabSz="1087119"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0208" indent="-271780" algn="l" defTabSz="1087119"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7119" rtl="0" eaLnBrk="1" latinLnBrk="0" hangingPunct="1">
        <a:defRPr sz="2100" kern="1200">
          <a:solidFill>
            <a:schemeClr val="tx1"/>
          </a:solidFill>
          <a:latin typeface="+mn-lt"/>
          <a:ea typeface="+mn-ea"/>
          <a:cs typeface="+mn-cs"/>
        </a:defRPr>
      </a:lvl1pPr>
      <a:lvl2pPr marL="543558" algn="l" defTabSz="1087119" rtl="0" eaLnBrk="1" latinLnBrk="0" hangingPunct="1">
        <a:defRPr sz="2100" kern="1200">
          <a:solidFill>
            <a:schemeClr val="tx1"/>
          </a:solidFill>
          <a:latin typeface="+mn-lt"/>
          <a:ea typeface="+mn-ea"/>
          <a:cs typeface="+mn-cs"/>
        </a:defRPr>
      </a:lvl2pPr>
      <a:lvl3pPr marL="1087119" algn="l" defTabSz="1087119" rtl="0" eaLnBrk="1" latinLnBrk="0" hangingPunct="1">
        <a:defRPr sz="2100" kern="1200">
          <a:solidFill>
            <a:schemeClr val="tx1"/>
          </a:solidFill>
          <a:latin typeface="+mn-lt"/>
          <a:ea typeface="+mn-ea"/>
          <a:cs typeface="+mn-cs"/>
        </a:defRPr>
      </a:lvl3pPr>
      <a:lvl4pPr marL="1630669" algn="l" defTabSz="1087119" rtl="0" eaLnBrk="1" latinLnBrk="0" hangingPunct="1">
        <a:defRPr sz="2100" kern="1200">
          <a:solidFill>
            <a:schemeClr val="tx1"/>
          </a:solidFill>
          <a:latin typeface="+mn-lt"/>
          <a:ea typeface="+mn-ea"/>
          <a:cs typeface="+mn-cs"/>
        </a:defRPr>
      </a:lvl4pPr>
      <a:lvl5pPr marL="2174211" algn="l" defTabSz="1087119" rtl="0" eaLnBrk="1" latinLnBrk="0" hangingPunct="1">
        <a:defRPr sz="2100" kern="1200">
          <a:solidFill>
            <a:schemeClr val="tx1"/>
          </a:solidFill>
          <a:latin typeface="+mn-lt"/>
          <a:ea typeface="+mn-ea"/>
          <a:cs typeface="+mn-cs"/>
        </a:defRPr>
      </a:lvl5pPr>
      <a:lvl6pPr marL="2717769" algn="l" defTabSz="1087119" rtl="0" eaLnBrk="1" latinLnBrk="0" hangingPunct="1">
        <a:defRPr sz="2100" kern="1200">
          <a:solidFill>
            <a:schemeClr val="tx1"/>
          </a:solidFill>
          <a:latin typeface="+mn-lt"/>
          <a:ea typeface="+mn-ea"/>
          <a:cs typeface="+mn-cs"/>
        </a:defRPr>
      </a:lvl6pPr>
      <a:lvl7pPr marL="3261319" algn="l" defTabSz="1087119" rtl="0" eaLnBrk="1" latinLnBrk="0" hangingPunct="1">
        <a:defRPr sz="2100" kern="1200">
          <a:solidFill>
            <a:schemeClr val="tx1"/>
          </a:solidFill>
          <a:latin typeface="+mn-lt"/>
          <a:ea typeface="+mn-ea"/>
          <a:cs typeface="+mn-cs"/>
        </a:defRPr>
      </a:lvl7pPr>
      <a:lvl8pPr marL="3804870" algn="l" defTabSz="1087119" rtl="0" eaLnBrk="1" latinLnBrk="0" hangingPunct="1">
        <a:defRPr sz="2100" kern="1200">
          <a:solidFill>
            <a:schemeClr val="tx1"/>
          </a:solidFill>
          <a:latin typeface="+mn-lt"/>
          <a:ea typeface="+mn-ea"/>
          <a:cs typeface="+mn-cs"/>
        </a:defRPr>
      </a:lvl8pPr>
      <a:lvl9pPr marL="4348426" algn="l" defTabSz="1087119"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1" name="Rectangle 20"/>
          <p:cNvSpPr/>
          <p:nvPr/>
        </p:nvSpPr>
        <p:spPr bwMode="gray">
          <a:xfrm>
            <a:off x="325468" y="1504175"/>
            <a:ext cx="11545200" cy="1930658"/>
          </a:xfrm>
          <a:prstGeom prst="rect">
            <a:avLst/>
          </a:prstGeom>
          <a:solidFill>
            <a:srgbClr val="81352D"/>
          </a:solidFill>
          <a:ln w="9525" algn="ctr">
            <a:noFill/>
            <a:miter lim="800000"/>
            <a:headEnd/>
            <a:tailEnd/>
          </a:ln>
        </p:spPr>
        <p:txBody>
          <a:bodyPr lIns="106981" tIns="85592" rIns="106981" bIns="85592" rtlCol="0" anchor="ctr"/>
          <a:lstStyle/>
          <a:p>
            <a:pPr algn="ctr" fontAlgn="base">
              <a:spcBef>
                <a:spcPct val="50000"/>
              </a:spcBef>
              <a:spcAft>
                <a:spcPct val="0"/>
              </a:spcAft>
              <a:buClr>
                <a:srgbClr val="F0AB00"/>
              </a:buClr>
              <a:buSzPct val="80000"/>
            </a:pPr>
            <a:endParaRPr lang="en-US" sz="1900" kern="0" dirty="0">
              <a:ea typeface="Arial Unicode MS" pitchFamily="34" charset="-128"/>
              <a:cs typeface="Arial Unicode MS" pitchFamily="34" charset="-128"/>
            </a:endParaRPr>
          </a:p>
        </p:txBody>
      </p:sp>
      <p:pic>
        <p:nvPicPr>
          <p:cNvPr id="10" name="Picture 9" descr="SAP_grad_R_pref.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25468" y="6083726"/>
            <a:ext cx="913247" cy="453600"/>
          </a:xfrm>
          <a:prstGeom prst="rect">
            <a:avLst/>
          </a:prstGeom>
          <a:noFill/>
          <a:ln>
            <a:noFill/>
          </a:ln>
        </p:spPr>
      </p:pic>
      <p:sp>
        <p:nvSpPr>
          <p:cNvPr id="2" name="Title 1"/>
          <p:cNvSpPr>
            <a:spLocks noGrp="1"/>
          </p:cNvSpPr>
          <p:nvPr>
            <p:ph type="title"/>
          </p:nvPr>
        </p:nvSpPr>
        <p:spPr/>
        <p:txBody>
          <a:bodyPr/>
          <a:lstStyle/>
          <a:p>
            <a:r>
              <a:rPr lang="en-US" sz="4400" dirty="0" smtClean="0">
                <a:solidFill>
                  <a:srgbClr val="666666"/>
                </a:solidFill>
                <a:latin typeface="BentonSans Bold" panose="02000803000000020004" pitchFamily="2" charset="0"/>
              </a:rPr>
              <a:t>SAPUI5: Routing</a:t>
            </a:r>
            <a:endParaRPr lang="en-US" sz="4400" dirty="0">
              <a:solidFill>
                <a:srgbClr val="666666"/>
              </a:solidFill>
              <a:latin typeface="BentonSans Bold" panose="02000803000000020004" pitchFamily="2" charset="0"/>
            </a:endParaRPr>
          </a:p>
        </p:txBody>
      </p:sp>
      <p:sp>
        <p:nvSpPr>
          <p:cNvPr id="3" name="Subtitle 2"/>
          <p:cNvSpPr>
            <a:spLocks noGrp="1"/>
          </p:cNvSpPr>
          <p:nvPr>
            <p:ph type="subTitle" idx="1"/>
          </p:nvPr>
        </p:nvSpPr>
        <p:spPr>
          <a:xfrm>
            <a:off x="418909" y="1548884"/>
            <a:ext cx="5679159" cy="1885949"/>
          </a:xfrm>
        </p:spPr>
        <p:txBody>
          <a:bodyPr anchor="b"/>
          <a:lstStyle/>
          <a:p>
            <a:r>
              <a:rPr lang="en-US" sz="1200" b="1" dirty="0" smtClean="0">
                <a:solidFill>
                  <a:schemeClr val="bg1"/>
                </a:solidFill>
                <a:latin typeface="BentonSans Book" panose="02000503000000020004" pitchFamily="2" charset="0"/>
              </a:rPr>
              <a:t>Version  	</a:t>
            </a:r>
            <a:r>
              <a:rPr lang="en-US" sz="1200" dirty="0" smtClean="0">
                <a:solidFill>
                  <a:schemeClr val="bg1"/>
                </a:solidFill>
                <a:latin typeface="BentonSans Book" panose="02000503000000020004" pitchFamily="2" charset="0"/>
              </a:rPr>
              <a:t>1.0</a:t>
            </a:r>
            <a:r>
              <a:rPr lang="en-US" sz="1200" dirty="0">
                <a:solidFill>
                  <a:schemeClr val="bg1"/>
                </a:solidFill>
                <a:latin typeface="BentonSans Book" panose="02000503000000020004" pitchFamily="2" charset="0"/>
              </a:rPr>
              <a:t>, </a:t>
            </a:r>
            <a:r>
              <a:rPr lang="en-US" sz="1200" dirty="0" smtClean="0">
                <a:solidFill>
                  <a:schemeClr val="bg1"/>
                </a:solidFill>
                <a:latin typeface="BentonSans Book" panose="02000503000000020004" pitchFamily="2" charset="0"/>
              </a:rPr>
              <a:t>July 2015</a:t>
            </a:r>
            <a:endParaRPr lang="en-US" sz="1200" dirty="0">
              <a:solidFill>
                <a:schemeClr val="bg1"/>
              </a:solidFill>
              <a:latin typeface="BentonSans Book" panose="02000503000000020004" pitchFamily="2" charset="0"/>
            </a:endParaRPr>
          </a:p>
          <a:p>
            <a:r>
              <a:rPr lang="en-US" sz="1200" b="1" dirty="0" smtClean="0">
                <a:solidFill>
                  <a:schemeClr val="bg1"/>
                </a:solidFill>
                <a:latin typeface="BentonSans Book" panose="02000503000000020004" pitchFamily="2" charset="0"/>
              </a:rPr>
              <a:t>Author</a:t>
            </a:r>
            <a:r>
              <a:rPr lang="en-US" sz="1200" dirty="0" smtClean="0">
                <a:solidFill>
                  <a:schemeClr val="bg1"/>
                </a:solidFill>
                <a:latin typeface="BentonSans Book" panose="02000503000000020004" pitchFamily="2" charset="0"/>
              </a:rPr>
              <a:t> 	Ross Hightower</a:t>
            </a:r>
          </a:p>
          <a:p>
            <a:endParaRPr lang="en-US" sz="1200" dirty="0" smtClean="0">
              <a:solidFill>
                <a:schemeClr val="bg1"/>
              </a:solidFill>
              <a:latin typeface="BentonSans Book" panose="02000503000000020004" pitchFamily="2" charset="0"/>
            </a:endParaRPr>
          </a:p>
          <a:p>
            <a:r>
              <a:rPr lang="en-US" sz="1200" b="1" dirty="0" smtClean="0">
                <a:solidFill>
                  <a:schemeClr val="bg1"/>
                </a:solidFill>
                <a:latin typeface="BentonSans Book" panose="02000503000000020004" pitchFamily="2" charset="0"/>
              </a:rPr>
              <a:t>Product</a:t>
            </a:r>
            <a:r>
              <a:rPr lang="en-US" sz="1200" dirty="0" smtClean="0">
                <a:solidFill>
                  <a:schemeClr val="bg1"/>
                </a:solidFill>
                <a:latin typeface="BentonSans Book" panose="02000503000000020004" pitchFamily="2" charset="0"/>
              </a:rPr>
              <a:t> 	SAPUI5</a:t>
            </a:r>
          </a:p>
          <a:p>
            <a:endParaRPr lang="en-US" sz="1200" b="1" dirty="0">
              <a:solidFill>
                <a:schemeClr val="bg1"/>
              </a:solidFill>
              <a:latin typeface="BentonSans Book" panose="02000503000000020004" pitchFamily="2" charset="0"/>
            </a:endParaRPr>
          </a:p>
          <a:p>
            <a:r>
              <a:rPr lang="en-US" sz="1200" b="1" dirty="0" smtClean="0">
                <a:solidFill>
                  <a:schemeClr val="bg1"/>
                </a:solidFill>
                <a:latin typeface="BentonSans Book" panose="02000503000000020004" pitchFamily="2" charset="0"/>
              </a:rPr>
              <a:t>Level</a:t>
            </a:r>
            <a:r>
              <a:rPr lang="en-US" sz="1200" dirty="0" smtClean="0">
                <a:solidFill>
                  <a:schemeClr val="bg1"/>
                </a:solidFill>
                <a:latin typeface="BentonSans Book" panose="02000503000000020004" pitchFamily="2" charset="0"/>
              </a:rPr>
              <a:t>	Beginner</a:t>
            </a:r>
          </a:p>
          <a:p>
            <a:endParaRPr lang="en-US" sz="1200" b="1" dirty="0">
              <a:solidFill>
                <a:schemeClr val="bg1"/>
              </a:solidFill>
              <a:latin typeface="BentonSans Book" panose="02000503000000020004" pitchFamily="2" charset="0"/>
            </a:endParaRPr>
          </a:p>
          <a:p>
            <a:endParaRPr lang="en-US" sz="1200" dirty="0" smtClean="0">
              <a:solidFill>
                <a:schemeClr val="bg1"/>
              </a:solidFill>
              <a:latin typeface="BentonSans Book" panose="02000503000000020004" pitchFamily="2" charset="0"/>
            </a:endParaRPr>
          </a:p>
          <a:p>
            <a:fld id="{B726F4F1-3762-4F99-8C5F-7E1657004F5E}" type="datetime4">
              <a:rPr lang="en-US" sz="1200" smtClean="0">
                <a:solidFill>
                  <a:schemeClr val="bg1"/>
                </a:solidFill>
                <a:latin typeface="BentonSans Book" panose="02000503000000020004" pitchFamily="2" charset="0"/>
              </a:rPr>
              <a:t>January 5, 2016</a:t>
            </a:fld>
            <a:endParaRPr lang="en-US" sz="1200" dirty="0" smtClean="0">
              <a:solidFill>
                <a:schemeClr val="bg1"/>
              </a:solidFill>
              <a:latin typeface="BentonSans Book" panose="02000503000000020004" pitchFamily="2" charset="0"/>
            </a:endParaRPr>
          </a:p>
        </p:txBody>
      </p:sp>
      <p:sp>
        <p:nvSpPr>
          <p:cNvPr id="5" name="ConfidentialFlag"/>
          <p:cNvSpPr txBox="1"/>
          <p:nvPr/>
        </p:nvSpPr>
        <p:spPr>
          <a:xfrm>
            <a:off x="10772278" y="3250167"/>
            <a:ext cx="903831" cy="184666"/>
          </a:xfrm>
          <a:prstGeom prst="rect">
            <a:avLst/>
          </a:prstGeom>
          <a:noFill/>
        </p:spPr>
        <p:txBody>
          <a:bodyPr vert="horz" wrap="square" lIns="0" tIns="0" rIns="0" bIns="0" rtlCol="0" anchor="b">
            <a:spAutoFit/>
          </a:bodyPr>
          <a:lstStyle/>
          <a:p>
            <a:pPr algn="r" fontAlgn="base">
              <a:spcBef>
                <a:spcPts val="600"/>
              </a:spcBef>
              <a:spcAft>
                <a:spcPct val="0"/>
              </a:spcAft>
              <a:buClr>
                <a:srgbClr val="F0AB00"/>
              </a:buClr>
              <a:buSzPct val="80000"/>
            </a:pPr>
            <a:r>
              <a:rPr lang="en-US" sz="1200" kern="0" dirty="0">
                <a:solidFill>
                  <a:schemeClr val="bg1"/>
                </a:solidFill>
                <a:latin typeface="BentonSans Book" panose="02000503000000020004" pitchFamily="2" charset="0"/>
                <a:ea typeface="Arial Unicode MS" pitchFamily="34" charset="-128"/>
                <a:cs typeface="Arial Unicode MS" pitchFamily="34" charset="-128"/>
              </a:rPr>
              <a:t>Public</a:t>
            </a:r>
          </a:p>
        </p:txBody>
      </p:sp>
      <p:sp>
        <p:nvSpPr>
          <p:cNvPr id="4" name="Rectangle 3"/>
          <p:cNvSpPr/>
          <p:nvPr/>
        </p:nvSpPr>
        <p:spPr>
          <a:xfrm>
            <a:off x="5589737" y="1769418"/>
            <a:ext cx="1282402" cy="276999"/>
          </a:xfrm>
          <a:prstGeom prst="rect">
            <a:avLst/>
          </a:prstGeom>
        </p:spPr>
        <p:txBody>
          <a:bodyPr wrap="none">
            <a:spAutoFit/>
          </a:bodyPr>
          <a:lstStyle/>
          <a:p>
            <a:r>
              <a:rPr lang="en-US" sz="1200" b="1" dirty="0">
                <a:solidFill>
                  <a:schemeClr val="bg1"/>
                </a:solidFill>
                <a:latin typeface="BentonSans Book" panose="02000503000000020004" pitchFamily="2" charset="0"/>
              </a:rPr>
              <a:t>Focus</a:t>
            </a:r>
            <a:r>
              <a:rPr lang="en-US" sz="1200" dirty="0">
                <a:solidFill>
                  <a:schemeClr val="bg1"/>
                </a:solidFill>
                <a:latin typeface="BentonSans Book" panose="02000503000000020004" pitchFamily="2" charset="0"/>
              </a:rPr>
              <a:t>	</a:t>
            </a:r>
            <a:endParaRPr lang="en-US" sz="1200" b="1" dirty="0">
              <a:solidFill>
                <a:schemeClr val="bg1"/>
              </a:solidFill>
              <a:latin typeface="BentonSans Book" panose="02000503000000020004" pitchFamily="2" charset="0"/>
            </a:endParaRPr>
          </a:p>
        </p:txBody>
      </p:sp>
      <p:sp>
        <p:nvSpPr>
          <p:cNvPr id="6" name="Rectangle 5"/>
          <p:cNvSpPr/>
          <p:nvPr/>
        </p:nvSpPr>
        <p:spPr>
          <a:xfrm>
            <a:off x="6646909" y="1748136"/>
            <a:ext cx="5029200" cy="276999"/>
          </a:xfrm>
          <a:prstGeom prst="rect">
            <a:avLst/>
          </a:prstGeom>
        </p:spPr>
        <p:txBody>
          <a:bodyPr wrap="square">
            <a:spAutoFit/>
          </a:bodyPr>
          <a:lstStyle/>
          <a:p>
            <a:r>
              <a:rPr lang="de-DE" sz="1200" dirty="0" smtClean="0">
                <a:solidFill>
                  <a:schemeClr val="bg1"/>
                </a:solidFill>
                <a:latin typeface="BentonSans Regular" panose="02000503000000020004" pitchFamily="2" charset="0"/>
              </a:rPr>
              <a:t>Routing in SAPUI5.</a:t>
            </a:r>
            <a:endParaRPr lang="en-US" sz="1200" b="1" dirty="0">
              <a:solidFill>
                <a:schemeClr val="bg1"/>
              </a:solidFill>
              <a:latin typeface="BentonSans Regular" panose="02000503000000020004" pitchFamily="2" charset="0"/>
            </a:endParaRPr>
          </a:p>
        </p:txBody>
      </p:sp>
    </p:spTree>
    <p:extLst>
      <p:ext uri="{BB962C8B-B14F-4D97-AF65-F5344CB8AC3E}">
        <p14:creationId xmlns:p14="http://schemas.microsoft.com/office/powerpoint/2010/main" val="9094685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Subroutes</a:t>
            </a:r>
            <a:endParaRPr lang="en-US" dirty="0"/>
          </a:p>
        </p:txBody>
      </p:sp>
      <p:sp>
        <p:nvSpPr>
          <p:cNvPr id="3" name="Rectangle 2"/>
          <p:cNvSpPr/>
          <p:nvPr/>
        </p:nvSpPr>
        <p:spPr>
          <a:xfrm>
            <a:off x="4869424" y="1653991"/>
            <a:ext cx="6096000" cy="3970318"/>
          </a:xfrm>
          <a:prstGeom prst="rect">
            <a:avLst/>
          </a:prstGeom>
          <a:ln>
            <a:solidFill>
              <a:schemeClr val="tx1"/>
            </a:solidFill>
          </a:ln>
        </p:spPr>
        <p:txBody>
          <a:bodyPr>
            <a:spAutoFit/>
          </a:bodyPr>
          <a:lstStyle/>
          <a:p>
            <a:r>
              <a:rPr lang="en-US" sz="1800" dirty="0"/>
              <a:t>{</a:t>
            </a:r>
          </a:p>
          <a:p>
            <a:r>
              <a:rPr lang="en-US" sz="1800" dirty="0"/>
              <a:t>	</a:t>
            </a:r>
            <a:r>
              <a:rPr lang="en-US" sz="1800" dirty="0" smtClean="0"/>
              <a:t>pattern </a:t>
            </a:r>
            <a:r>
              <a:rPr lang="en-US" sz="1800" dirty="0"/>
              <a:t>: "</a:t>
            </a:r>
            <a:r>
              <a:rPr lang="en-US" sz="1800" dirty="0" err="1"/>
              <a:t>ProductCategory</a:t>
            </a:r>
            <a:r>
              <a:rPr lang="en-US" sz="1800" dirty="0"/>
              <a:t>/{entity}",</a:t>
            </a:r>
          </a:p>
          <a:p>
            <a:r>
              <a:rPr lang="en-US" sz="1800" dirty="0"/>
              <a:t>	</a:t>
            </a:r>
            <a:r>
              <a:rPr lang="en-US" sz="1800" dirty="0" smtClean="0"/>
              <a:t>name </a:t>
            </a:r>
            <a:r>
              <a:rPr lang="en-US" sz="1800" dirty="0"/>
              <a:t>: "Products",</a:t>
            </a:r>
          </a:p>
          <a:p>
            <a:r>
              <a:rPr lang="en-US" sz="1800" dirty="0"/>
              <a:t>	</a:t>
            </a:r>
            <a:r>
              <a:rPr lang="en-US" sz="1800" dirty="0" smtClean="0"/>
              <a:t>view </a:t>
            </a:r>
            <a:r>
              <a:rPr lang="en-US" sz="1800" dirty="0"/>
              <a:t>: "Products",</a:t>
            </a:r>
          </a:p>
          <a:p>
            <a:r>
              <a:rPr lang="en-US" sz="1800" dirty="0"/>
              <a:t>	</a:t>
            </a:r>
            <a:r>
              <a:rPr lang="en-US" sz="1800" dirty="0" err="1" smtClean="0"/>
              <a:t>targetAggregation</a:t>
            </a:r>
            <a:r>
              <a:rPr lang="en-US" sz="1800" dirty="0" smtClean="0"/>
              <a:t> </a:t>
            </a:r>
            <a:r>
              <a:rPr lang="en-US" sz="1800" dirty="0"/>
              <a:t>: "</a:t>
            </a:r>
            <a:r>
              <a:rPr lang="en-US" sz="1800" dirty="0" err="1"/>
              <a:t>masterPages</a:t>
            </a:r>
            <a:r>
              <a:rPr lang="en-US" sz="1800" dirty="0"/>
              <a:t>",</a:t>
            </a:r>
          </a:p>
          <a:p>
            <a:r>
              <a:rPr lang="en-US" sz="1800" dirty="0"/>
              <a:t>	</a:t>
            </a:r>
            <a:r>
              <a:rPr lang="en-US" sz="1800" dirty="0" err="1" smtClean="0"/>
              <a:t>subroutes</a:t>
            </a:r>
            <a:r>
              <a:rPr lang="en-US" sz="1800" dirty="0" smtClean="0"/>
              <a:t> </a:t>
            </a:r>
            <a:r>
              <a:rPr lang="en-US" sz="1800" dirty="0"/>
              <a:t>: [</a:t>
            </a:r>
          </a:p>
          <a:p>
            <a:r>
              <a:rPr lang="en-US" sz="1800" dirty="0"/>
              <a:t>	</a:t>
            </a:r>
            <a:r>
              <a:rPr lang="en-US" sz="1800" dirty="0" smtClean="0"/>
              <a:t>       </a:t>
            </a:r>
            <a:r>
              <a:rPr lang="en-US" sz="1800" dirty="0"/>
              <a:t>{</a:t>
            </a:r>
          </a:p>
          <a:p>
            <a:r>
              <a:rPr lang="en-US" sz="1800" dirty="0"/>
              <a:t>    	</a:t>
            </a:r>
            <a:r>
              <a:rPr lang="en-US" sz="1800" dirty="0" smtClean="0"/>
              <a:t>                </a:t>
            </a:r>
            <a:r>
              <a:rPr lang="en-US" sz="1800" dirty="0"/>
              <a:t>pattern : "Products/{entity}",</a:t>
            </a:r>
          </a:p>
          <a:p>
            <a:r>
              <a:rPr lang="en-US" sz="1800" dirty="0"/>
              <a:t>    	</a:t>
            </a:r>
            <a:r>
              <a:rPr lang="en-US" sz="1800" dirty="0" smtClean="0"/>
              <a:t>                </a:t>
            </a:r>
            <a:r>
              <a:rPr lang="en-US" sz="1800" dirty="0"/>
              <a:t>name : "</a:t>
            </a:r>
            <a:r>
              <a:rPr lang="en-US" sz="1800" dirty="0" smtClean="0"/>
              <a:t>Detail1",</a:t>
            </a:r>
            <a:endParaRPr lang="en-US" sz="1800" dirty="0"/>
          </a:p>
          <a:p>
            <a:r>
              <a:rPr lang="en-US" sz="1800" dirty="0"/>
              <a:t>    	</a:t>
            </a:r>
            <a:r>
              <a:rPr lang="en-US" sz="1800" dirty="0" smtClean="0"/>
              <a:t>                </a:t>
            </a:r>
            <a:r>
              <a:rPr lang="en-US" sz="1800" dirty="0"/>
              <a:t>view : "</a:t>
            </a:r>
            <a:r>
              <a:rPr lang="en-US" sz="1800" dirty="0" smtClean="0"/>
              <a:t>Detail1",</a:t>
            </a:r>
            <a:endParaRPr lang="en-US" sz="1800" dirty="0"/>
          </a:p>
          <a:p>
            <a:r>
              <a:rPr lang="en-US" sz="1800" dirty="0"/>
              <a:t>    	</a:t>
            </a:r>
            <a:r>
              <a:rPr lang="en-US" sz="1800" dirty="0" smtClean="0"/>
              <a:t>                </a:t>
            </a:r>
            <a:r>
              <a:rPr lang="en-US" sz="1800" dirty="0" err="1"/>
              <a:t>targetAggregation</a:t>
            </a:r>
            <a:r>
              <a:rPr lang="en-US" sz="1800" dirty="0"/>
              <a:t> : "</a:t>
            </a:r>
            <a:r>
              <a:rPr lang="en-US" sz="1800" dirty="0" err="1"/>
              <a:t>detailPages</a:t>
            </a:r>
            <a:r>
              <a:rPr lang="en-US" sz="1800" dirty="0"/>
              <a:t>"</a:t>
            </a:r>
          </a:p>
          <a:p>
            <a:r>
              <a:rPr lang="en-US" sz="1800" dirty="0"/>
              <a:t>	</a:t>
            </a:r>
            <a:r>
              <a:rPr lang="en-US" sz="1800" dirty="0" smtClean="0"/>
              <a:t>        </a:t>
            </a:r>
            <a:r>
              <a:rPr lang="en-US" sz="1800" dirty="0"/>
              <a:t>}</a:t>
            </a:r>
          </a:p>
          <a:p>
            <a:r>
              <a:rPr lang="en-US" sz="1800" dirty="0"/>
              <a:t>	</a:t>
            </a:r>
            <a:r>
              <a:rPr lang="en-US" sz="1800" dirty="0" smtClean="0"/>
              <a:t>]</a:t>
            </a:r>
            <a:endParaRPr lang="en-US" sz="1800" dirty="0"/>
          </a:p>
          <a:p>
            <a:r>
              <a:rPr lang="en-US" sz="1800" dirty="0" smtClean="0"/>
              <a:t>}</a:t>
            </a:r>
            <a:endParaRPr lang="en-US" sz="1800" dirty="0"/>
          </a:p>
        </p:txBody>
      </p:sp>
      <p:sp>
        <p:nvSpPr>
          <p:cNvPr id="4" name="TextBox 3"/>
          <p:cNvSpPr txBox="1"/>
          <p:nvPr/>
        </p:nvSpPr>
        <p:spPr>
          <a:xfrm>
            <a:off x="215153" y="1653991"/>
            <a:ext cx="4372992" cy="2092881"/>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Routes that load views into the detail side</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of a master/detail application are defined </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as </a:t>
            </a:r>
            <a:r>
              <a:rPr lang="en-US" sz="1800" kern="0" dirty="0" err="1" smtClean="0">
                <a:ea typeface="Arial Unicode MS" pitchFamily="34" charset="-128"/>
                <a:cs typeface="Arial Unicode MS" pitchFamily="34" charset="-128"/>
              </a:rPr>
              <a:t>subroutes</a:t>
            </a:r>
            <a:r>
              <a:rPr lang="en-US" sz="1800" kern="0" dirty="0" smtClean="0">
                <a:ea typeface="Arial Unicode MS" pitchFamily="34" charset="-128"/>
                <a:cs typeface="Arial Unicode MS" pitchFamily="34" charset="-128"/>
              </a:rPr>
              <a:t> of the master view. </a:t>
            </a:r>
          </a:p>
          <a:p>
            <a:pPr fontAlgn="base">
              <a:spcBef>
                <a:spcPts val="6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The properties used to define the route are</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the same except the </a:t>
            </a:r>
            <a:r>
              <a:rPr lang="en-US" sz="1800" kern="0" dirty="0" err="1" smtClean="0">
                <a:ea typeface="Arial Unicode MS" pitchFamily="34" charset="-128"/>
                <a:cs typeface="Arial Unicode MS" pitchFamily="34" charset="-128"/>
              </a:rPr>
              <a:t>targetAggregation</a:t>
            </a:r>
            <a:r>
              <a:rPr lang="en-US" sz="1800" kern="0" dirty="0" smtClean="0">
                <a:ea typeface="Arial Unicode MS" pitchFamily="34" charset="-128"/>
                <a:cs typeface="Arial Unicode MS" pitchFamily="34" charset="-128"/>
              </a:rPr>
              <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is </a:t>
            </a:r>
            <a:r>
              <a:rPr lang="en-US" sz="1800" kern="0" dirty="0" err="1" smtClean="0">
                <a:ea typeface="Arial Unicode MS" pitchFamily="34" charset="-128"/>
                <a:cs typeface="Arial Unicode MS" pitchFamily="34" charset="-128"/>
              </a:rPr>
              <a:t>detailPages</a:t>
            </a:r>
            <a:r>
              <a:rPr lang="en-US" sz="1800" kern="0" dirty="0" smtClean="0">
                <a:ea typeface="Arial Unicode MS" pitchFamily="34" charset="-128"/>
                <a:cs typeface="Arial Unicode MS" pitchFamily="34" charset="-128"/>
              </a:rPr>
              <a:t>.</a:t>
            </a:r>
          </a:p>
        </p:txBody>
      </p:sp>
    </p:spTree>
    <p:extLst>
      <p:ext uri="{BB962C8B-B14F-4D97-AF65-F5344CB8AC3E}">
        <p14:creationId xmlns:p14="http://schemas.microsoft.com/office/powerpoint/2010/main" val="31655406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Initiating Routing</a:t>
            </a:r>
            <a:endParaRPr lang="en-US" dirty="0"/>
          </a:p>
        </p:txBody>
      </p:sp>
      <p:sp>
        <p:nvSpPr>
          <p:cNvPr id="13" name="Rectangle 12"/>
          <p:cNvSpPr/>
          <p:nvPr/>
        </p:nvSpPr>
        <p:spPr>
          <a:xfrm>
            <a:off x="4421188" y="1245039"/>
            <a:ext cx="6096000" cy="4378250"/>
          </a:xfrm>
          <a:prstGeom prst="rect">
            <a:avLst/>
          </a:prstGeom>
          <a:ln>
            <a:solidFill>
              <a:schemeClr val="tx1"/>
            </a:solidFill>
          </a:ln>
        </p:spPr>
        <p:txBody>
          <a:bodyPr>
            <a:spAutoFit/>
          </a:bodyPr>
          <a:lstStyle/>
          <a:p>
            <a:pPr>
              <a:lnSpc>
                <a:spcPct val="107000"/>
              </a:lnSpc>
              <a:spcAft>
                <a:spcPts val="800"/>
              </a:spcAft>
            </a:pPr>
            <a:r>
              <a:rPr lang="en-US" sz="1800" dirty="0" err="1">
                <a:latin typeface="Calibri" panose="020F0502020204030204" pitchFamily="34" charset="0"/>
                <a:ea typeface="Calibri" panose="020F0502020204030204" pitchFamily="34" charset="0"/>
                <a:cs typeface="Times New Roman" panose="02020603050405020304" pitchFamily="18" charset="0"/>
              </a:rPr>
              <a:t>onInit</a:t>
            </a:r>
            <a:r>
              <a:rPr lang="en-US" sz="1800" dirty="0">
                <a:latin typeface="Calibri" panose="020F0502020204030204" pitchFamily="34" charset="0"/>
                <a:ea typeface="Calibri" panose="020F0502020204030204" pitchFamily="34" charset="0"/>
                <a:cs typeface="Times New Roman" panose="02020603050405020304" pitchFamily="18" charset="0"/>
              </a:rPr>
              <a:t>: function() </a:t>
            </a:r>
            <a:r>
              <a:rPr lang="en-US" sz="1800" dirty="0" smtClean="0">
                <a:latin typeface="Calibri" panose="020F0502020204030204" pitchFamily="34" charset="0"/>
                <a:ea typeface="Calibri" panose="020F0502020204030204" pitchFamily="34"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smtClean="0">
                <a:latin typeface="Calibri" panose="020F0502020204030204" pitchFamily="34" charset="0"/>
                <a:ea typeface="Calibri" panose="020F0502020204030204" pitchFamily="34" charset="0"/>
                <a:cs typeface="Times New Roman" panose="02020603050405020304" pitchFamily="18" charset="0"/>
              </a:rPr>
              <a:t>  </a:t>
            </a:r>
            <a:r>
              <a:rPr lang="en-US" sz="1800" dirty="0" err="1" smtClean="0">
                <a:latin typeface="Calibri" panose="020F0502020204030204" pitchFamily="34" charset="0"/>
                <a:ea typeface="Calibri" panose="020F0502020204030204" pitchFamily="34" charset="0"/>
                <a:cs typeface="Times New Roman" panose="02020603050405020304" pitchFamily="18" charset="0"/>
              </a:rPr>
              <a:t>this.router</a:t>
            </a:r>
            <a:r>
              <a:rPr lang="en-US" sz="1800" dirty="0" smtClean="0">
                <a:latin typeface="Calibri" panose="020F0502020204030204" pitchFamily="34" charset="0"/>
                <a:ea typeface="Calibri" panose="020F0502020204030204" pitchFamily="34" charset="0"/>
                <a:cs typeface="Times New Roman" panose="02020603050405020304" pitchFamily="18" charset="0"/>
              </a:rPr>
              <a:t> </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sap.ui.core.UIComponent.getRouterFor</a:t>
            </a:r>
            <a:r>
              <a:rPr lang="en-US" sz="1800" dirty="0">
                <a:latin typeface="Calibri" panose="020F0502020204030204" pitchFamily="34" charset="0"/>
                <a:ea typeface="Calibri" panose="020F0502020204030204" pitchFamily="34" charset="0"/>
                <a:cs typeface="Times New Roman" panose="02020603050405020304" pitchFamily="18" charset="0"/>
              </a:rPr>
              <a:t>(this);</a:t>
            </a:r>
          </a:p>
          <a:p>
            <a:pPr>
              <a:lnSpc>
                <a:spcPct val="107000"/>
              </a:lnSpc>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800" dirty="0" err="1">
                <a:latin typeface="Calibri" panose="020F0502020204030204" pitchFamily="34" charset="0"/>
                <a:ea typeface="Calibri" panose="020F0502020204030204" pitchFamily="34" charset="0"/>
                <a:cs typeface="Times New Roman" panose="02020603050405020304" pitchFamily="18" charset="0"/>
              </a:rPr>
              <a:t>handleListItemPress</a:t>
            </a:r>
            <a:r>
              <a:rPr lang="en-US" sz="1800" dirty="0">
                <a:latin typeface="Calibri" panose="020F0502020204030204" pitchFamily="34" charset="0"/>
                <a:ea typeface="Calibri" panose="020F0502020204030204" pitchFamily="34" charset="0"/>
                <a:cs typeface="Times New Roman" panose="02020603050405020304" pitchFamily="18" charset="0"/>
              </a:rPr>
              <a:t>: function(){</a:t>
            </a:r>
          </a:p>
          <a:p>
            <a:pPr>
              <a:lnSpc>
                <a:spcPct val="107000"/>
              </a:lnSpc>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800" dirty="0" smtClean="0">
                <a:latin typeface="Calibri" panose="020F0502020204030204" pitchFamily="34" charset="0"/>
                <a:ea typeface="Calibri" panose="020F0502020204030204" pitchFamily="34" charset="0"/>
                <a:cs typeface="Times New Roman" panose="02020603050405020304" pitchFamily="18" charset="0"/>
              </a:rPr>
              <a:t>   </a:t>
            </a:r>
            <a:r>
              <a:rPr lang="en-US" sz="1800" dirty="0" err="1" smtClean="0">
                <a:latin typeface="Calibri" panose="020F0502020204030204" pitchFamily="34" charset="0"/>
                <a:ea typeface="Calibri" panose="020F0502020204030204" pitchFamily="34" charset="0"/>
                <a:cs typeface="Times New Roman" panose="02020603050405020304" pitchFamily="18" charset="0"/>
              </a:rPr>
              <a:t>this.router.navTo</a:t>
            </a:r>
            <a:r>
              <a:rPr lang="en-US" sz="1800" dirty="0">
                <a:latin typeface="Calibri" panose="020F0502020204030204" pitchFamily="34" charset="0"/>
                <a:ea typeface="Calibri" panose="020F0502020204030204" pitchFamily="34" charset="0"/>
                <a:cs typeface="Times New Roman" panose="02020603050405020304" pitchFamily="18" charset="0"/>
              </a:rPr>
              <a:t>("Detail1", {</a:t>
            </a:r>
          </a:p>
          <a:p>
            <a:pPr>
              <a:lnSpc>
                <a:spcPct val="107000"/>
              </a:lnSpc>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smtClean="0">
                <a:latin typeface="Calibri" panose="020F0502020204030204" pitchFamily="34" charset="0"/>
                <a:ea typeface="Calibri" panose="020F0502020204030204" pitchFamily="34" charset="0"/>
                <a:cs typeface="Times New Roman" panose="02020603050405020304" pitchFamily="18" charset="0"/>
              </a:rPr>
              <a:t>from</a:t>
            </a:r>
            <a:r>
              <a:rPr lang="en-US" sz="1800" dirty="0">
                <a:latin typeface="Calibri" panose="020F0502020204030204" pitchFamily="34" charset="0"/>
                <a:ea typeface="Calibri" panose="020F0502020204030204" pitchFamily="34" charset="0"/>
                <a:cs typeface="Times New Roman" panose="02020603050405020304" pitchFamily="18" charset="0"/>
              </a:rPr>
              <a:t>: "Master1"</a:t>
            </a:r>
          </a:p>
          <a:p>
            <a:pPr>
              <a:lnSpc>
                <a:spcPct val="107000"/>
              </a:lnSpc>
              <a:spcAft>
                <a:spcPts val="800"/>
              </a:spcAft>
            </a:pPr>
            <a:r>
              <a:rPr lang="en-US" sz="1800" dirty="0" smtClean="0">
                <a:latin typeface="Calibri" panose="020F0502020204030204" pitchFamily="34" charset="0"/>
                <a:ea typeface="Calibri" panose="020F0502020204030204" pitchFamily="34"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TextBox 13"/>
          <p:cNvSpPr txBox="1"/>
          <p:nvPr/>
        </p:nvSpPr>
        <p:spPr>
          <a:xfrm>
            <a:off x="259976" y="1631576"/>
            <a:ext cx="3795911" cy="1938992"/>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err="1" smtClean="0">
                <a:ea typeface="Arial Unicode MS" pitchFamily="34" charset="-128"/>
                <a:cs typeface="Arial Unicode MS" pitchFamily="34" charset="-128"/>
              </a:rPr>
              <a:t>onInit</a:t>
            </a:r>
            <a:r>
              <a:rPr lang="en-US" sz="1800" kern="0" dirty="0" smtClean="0">
                <a:ea typeface="Arial Unicode MS" pitchFamily="34" charset="-128"/>
                <a:cs typeface="Arial Unicode MS" pitchFamily="34" charset="-128"/>
              </a:rPr>
              <a:t> function in a view’s controller</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retrieves a reference to the router</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object created in the Component.js</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file.  The </a:t>
            </a:r>
            <a:r>
              <a:rPr lang="en-US" sz="1800" i="1" kern="0" dirty="0" smtClean="0">
                <a:ea typeface="Arial Unicode MS" pitchFamily="34" charset="-128"/>
                <a:cs typeface="Arial Unicode MS" pitchFamily="34" charset="-128"/>
              </a:rPr>
              <a:t>this</a:t>
            </a:r>
            <a:r>
              <a:rPr lang="en-US" sz="1800" kern="0" dirty="0" smtClean="0">
                <a:ea typeface="Arial Unicode MS" pitchFamily="34" charset="-128"/>
                <a:cs typeface="Arial Unicode MS" pitchFamily="34" charset="-128"/>
              </a:rPr>
              <a:t> refers to the controller.</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Prefacing the router variable with this</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means it can be accessed from any</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function in the controller.</a:t>
            </a:r>
          </a:p>
        </p:txBody>
      </p:sp>
      <p:cxnSp>
        <p:nvCxnSpPr>
          <p:cNvPr id="16" name="Straight Arrow Connector 15"/>
          <p:cNvCxnSpPr/>
          <p:nvPr/>
        </p:nvCxnSpPr>
        <p:spPr>
          <a:xfrm flipV="1">
            <a:off x="4069976" y="1945341"/>
            <a:ext cx="421342" cy="134471"/>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76619" y="4260035"/>
            <a:ext cx="3962623" cy="2015936"/>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The </a:t>
            </a:r>
            <a:r>
              <a:rPr lang="en-US" sz="1800" kern="0" dirty="0" err="1" smtClean="0">
                <a:ea typeface="Arial Unicode MS" pitchFamily="34" charset="-128"/>
                <a:cs typeface="Arial Unicode MS" pitchFamily="34" charset="-128"/>
              </a:rPr>
              <a:t>navTo</a:t>
            </a:r>
            <a:r>
              <a:rPr lang="en-US" sz="1800" kern="0" dirty="0" smtClean="0">
                <a:ea typeface="Arial Unicode MS" pitchFamily="34" charset="-128"/>
                <a:cs typeface="Arial Unicode MS" pitchFamily="34" charset="-128"/>
              </a:rPr>
              <a:t> method of </a:t>
            </a:r>
            <a:r>
              <a:rPr lang="en-US" sz="1800" kern="0" dirty="0" err="1" smtClean="0">
                <a:ea typeface="Arial Unicode MS" pitchFamily="34" charset="-128"/>
                <a:cs typeface="Arial Unicode MS" pitchFamily="34" charset="-128"/>
              </a:rPr>
              <a:t>this.router</a:t>
            </a:r>
            <a:r>
              <a:rPr lang="en-US" sz="1800" kern="0" dirty="0" smtClean="0">
                <a:ea typeface="Arial Unicode MS" pitchFamily="34" charset="-128"/>
                <a:cs typeface="Arial Unicode MS" pitchFamily="34" charset="-128"/>
              </a:rPr>
              <a:t> object</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is used to trigger a navigation.</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Detail1 is the name of the route.  The</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from property is not required but could</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be accessed by the target view. This</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could be written as:</a:t>
            </a:r>
            <a:endParaRPr lang="en-US" sz="1800" kern="0" dirty="0">
              <a:ea typeface="Arial Unicode MS" pitchFamily="34" charset="-128"/>
              <a:cs typeface="Arial Unicode MS" pitchFamily="34" charset="-128"/>
            </a:endParaRPr>
          </a:p>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     </a:t>
            </a:r>
            <a:r>
              <a:rPr lang="en-US" sz="1800" kern="0" dirty="0" err="1" smtClean="0">
                <a:ea typeface="Arial Unicode MS" pitchFamily="34" charset="-128"/>
                <a:cs typeface="Arial Unicode MS" pitchFamily="34" charset="-128"/>
              </a:rPr>
              <a:t>this.router.navTo</a:t>
            </a:r>
            <a:r>
              <a:rPr lang="en-US" sz="1800" kern="0" dirty="0" smtClean="0">
                <a:ea typeface="Arial Unicode MS" pitchFamily="34" charset="-128"/>
                <a:cs typeface="Arial Unicode MS" pitchFamily="34" charset="-128"/>
              </a:rPr>
              <a:t>(“Detail1”);</a:t>
            </a:r>
          </a:p>
        </p:txBody>
      </p:sp>
      <p:cxnSp>
        <p:nvCxnSpPr>
          <p:cNvPr id="19" name="Straight Arrow Connector 18"/>
          <p:cNvCxnSpPr/>
          <p:nvPr/>
        </p:nvCxnSpPr>
        <p:spPr>
          <a:xfrm flipV="1">
            <a:off x="4280647" y="4121894"/>
            <a:ext cx="336177" cy="313765"/>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06456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Initiating Routing with a Parameter</a:t>
            </a:r>
            <a:endParaRPr lang="en-US" dirty="0"/>
          </a:p>
        </p:txBody>
      </p:sp>
      <p:sp>
        <p:nvSpPr>
          <p:cNvPr id="3" name="Rectangle 2"/>
          <p:cNvSpPr/>
          <p:nvPr/>
        </p:nvSpPr>
        <p:spPr>
          <a:xfrm>
            <a:off x="4161210" y="3721531"/>
            <a:ext cx="7421189" cy="2246769"/>
          </a:xfrm>
          <a:prstGeom prst="rect">
            <a:avLst/>
          </a:prstGeom>
          <a:ln>
            <a:solidFill>
              <a:schemeClr val="tx1"/>
            </a:solidFill>
          </a:ln>
        </p:spPr>
        <p:txBody>
          <a:bodyPr wrap="square">
            <a:spAutoFit/>
          </a:bodyPr>
          <a:lstStyle/>
          <a:p>
            <a:r>
              <a:rPr lang="en-US" sz="2000" dirty="0" err="1"/>
              <a:t>showDetail</a:t>
            </a:r>
            <a:r>
              <a:rPr lang="en-US" sz="2000" dirty="0"/>
              <a:t> : function(</a:t>
            </a:r>
            <a:r>
              <a:rPr lang="en-US" sz="2000" dirty="0" err="1"/>
              <a:t>oItem</a:t>
            </a:r>
            <a:r>
              <a:rPr lang="en-US" sz="2000" dirty="0"/>
              <a:t>) </a:t>
            </a:r>
            <a:r>
              <a:rPr lang="en-US" sz="2000" dirty="0" smtClean="0"/>
              <a:t>{</a:t>
            </a:r>
          </a:p>
          <a:p>
            <a:r>
              <a:rPr lang="en-US" sz="2000" dirty="0"/>
              <a:t> </a:t>
            </a:r>
            <a:r>
              <a:rPr lang="en-US" sz="2000" dirty="0" smtClean="0"/>
              <a:t>   </a:t>
            </a:r>
            <a:r>
              <a:rPr lang="en-US" sz="2000" dirty="0" err="1" smtClean="0"/>
              <a:t>var</a:t>
            </a:r>
            <a:r>
              <a:rPr lang="en-US" sz="2000" dirty="0" smtClean="0"/>
              <a:t> </a:t>
            </a:r>
            <a:r>
              <a:rPr lang="en-US" sz="2000" dirty="0"/>
              <a:t>entity = </a:t>
            </a:r>
            <a:r>
              <a:rPr lang="en-US" sz="2000" dirty="0" err="1"/>
              <a:t>oItem.getBindingContext</a:t>
            </a:r>
            <a:r>
              <a:rPr lang="en-US" sz="2000" dirty="0"/>
              <a:t>("</a:t>
            </a:r>
            <a:r>
              <a:rPr lang="en-US" sz="2000" dirty="0" err="1"/>
              <a:t>gbi</a:t>
            </a:r>
            <a:r>
              <a:rPr lang="en-US" sz="2000" dirty="0"/>
              <a:t>").</a:t>
            </a:r>
            <a:r>
              <a:rPr lang="en-US" sz="2000" dirty="0" err="1"/>
              <a:t>getPath</a:t>
            </a:r>
            <a:r>
              <a:rPr lang="en-US" sz="2000" dirty="0"/>
              <a:t>().split("'");</a:t>
            </a:r>
          </a:p>
          <a:p>
            <a:endParaRPr lang="en-US" sz="2000" dirty="0"/>
          </a:p>
          <a:p>
            <a:r>
              <a:rPr lang="en-US" sz="2000" dirty="0" smtClean="0"/>
              <a:t>    </a:t>
            </a:r>
            <a:r>
              <a:rPr lang="en-US" sz="2000" dirty="0" err="1" smtClean="0"/>
              <a:t>this.router.navTo</a:t>
            </a:r>
            <a:r>
              <a:rPr lang="en-US" sz="2000" dirty="0"/>
              <a:t>("</a:t>
            </a:r>
            <a:r>
              <a:rPr lang="en-US" sz="2000" dirty="0" smtClean="0"/>
              <a:t>Detail1", </a:t>
            </a:r>
            <a:r>
              <a:rPr lang="en-US" sz="2000" dirty="0"/>
              <a:t>{</a:t>
            </a:r>
          </a:p>
          <a:p>
            <a:r>
              <a:rPr lang="en-US" sz="2000" dirty="0"/>
              <a:t>	entity: entity[1]</a:t>
            </a:r>
          </a:p>
          <a:p>
            <a:r>
              <a:rPr lang="en-US" sz="2000" dirty="0" smtClean="0"/>
              <a:t>    });</a:t>
            </a:r>
            <a:endParaRPr lang="en-US" sz="2000" dirty="0"/>
          </a:p>
          <a:p>
            <a:r>
              <a:rPr lang="en-US" sz="2000" dirty="0" smtClean="0"/>
              <a:t>}</a:t>
            </a:r>
            <a:endParaRPr lang="en-US" sz="2000" dirty="0"/>
          </a:p>
        </p:txBody>
      </p:sp>
      <p:sp>
        <p:nvSpPr>
          <p:cNvPr id="4" name="TextBox 3"/>
          <p:cNvSpPr txBox="1"/>
          <p:nvPr/>
        </p:nvSpPr>
        <p:spPr>
          <a:xfrm>
            <a:off x="233138" y="1488141"/>
            <a:ext cx="11349261" cy="553998"/>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Often when a user clicks an item on a list (for example) we want to pass the some information about the clicked</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item to the target of a navigation.</a:t>
            </a:r>
          </a:p>
        </p:txBody>
      </p:sp>
      <p:sp>
        <p:nvSpPr>
          <p:cNvPr id="5" name="TextBox 4"/>
          <p:cNvSpPr txBox="1"/>
          <p:nvPr/>
        </p:nvSpPr>
        <p:spPr>
          <a:xfrm>
            <a:off x="7189694" y="2850776"/>
            <a:ext cx="4321696" cy="553998"/>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Object with information about the item that</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was clicked</a:t>
            </a:r>
          </a:p>
        </p:txBody>
      </p:sp>
      <p:cxnSp>
        <p:nvCxnSpPr>
          <p:cNvPr id="7" name="Straight Arrow Connector 6"/>
          <p:cNvCxnSpPr/>
          <p:nvPr/>
        </p:nvCxnSpPr>
        <p:spPr>
          <a:xfrm flipH="1">
            <a:off x="7189694" y="3523129"/>
            <a:ext cx="322731" cy="30480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24001" y="2466336"/>
            <a:ext cx="6011261" cy="3708708"/>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dirty="0" err="1"/>
              <a:t>oItem.getBindingContext</a:t>
            </a:r>
            <a:r>
              <a:rPr lang="en-US" sz="1800" dirty="0"/>
              <a:t>("</a:t>
            </a:r>
            <a:r>
              <a:rPr lang="en-US" sz="1800" dirty="0" err="1"/>
              <a:t>gbi</a:t>
            </a:r>
            <a:r>
              <a:rPr lang="en-US" sz="1800" dirty="0"/>
              <a:t>").</a:t>
            </a:r>
            <a:r>
              <a:rPr lang="en-US" sz="1800" dirty="0" err="1"/>
              <a:t>getPath</a:t>
            </a:r>
            <a:r>
              <a:rPr lang="en-US" sz="1800" dirty="0" smtClean="0"/>
              <a:t>() retrieves the path</a:t>
            </a:r>
            <a:br>
              <a:rPr lang="en-US" sz="1800" dirty="0" smtClean="0"/>
            </a:br>
            <a:r>
              <a:rPr lang="en-US" sz="1800" dirty="0" smtClean="0"/>
              <a:t>to the data that is bound to the list item.  For example,</a:t>
            </a:r>
          </a:p>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/Products(‘DXTR1100’)</a:t>
            </a:r>
          </a:p>
          <a:p>
            <a:pPr fontAlgn="base">
              <a:spcBef>
                <a:spcPts val="6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s</a:t>
            </a:r>
            <a:r>
              <a:rPr lang="en-US" sz="1800" kern="0" dirty="0" smtClean="0">
                <a:ea typeface="Arial Unicode MS" pitchFamily="34" charset="-128"/>
                <a:cs typeface="Arial Unicode MS" pitchFamily="34" charset="-128"/>
              </a:rPr>
              <a:t>plit() is a JavaScript function that</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splits a string on the provided </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character and places the parts into</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an array.</a:t>
            </a:r>
          </a:p>
          <a:p>
            <a:pPr fontAlgn="base">
              <a:spcBef>
                <a:spcPts val="6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The result is that the value in single</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quotes is passed as a parameter</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called entity to the router.</a:t>
            </a:r>
          </a:p>
        </p:txBody>
      </p:sp>
    </p:spTree>
    <p:extLst>
      <p:ext uri="{BB962C8B-B14F-4D97-AF65-F5344CB8AC3E}">
        <p14:creationId xmlns:p14="http://schemas.microsoft.com/office/powerpoint/2010/main" val="29023030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Initiating Routing with a </a:t>
            </a:r>
            <a:r>
              <a:rPr lang="en-US" dirty="0" smtClean="0"/>
              <a:t>Parameter (continued)</a:t>
            </a:r>
            <a:endParaRPr lang="en-US" dirty="0"/>
          </a:p>
        </p:txBody>
      </p:sp>
      <p:sp>
        <p:nvSpPr>
          <p:cNvPr id="3" name="Rectangle 2"/>
          <p:cNvSpPr/>
          <p:nvPr/>
        </p:nvSpPr>
        <p:spPr>
          <a:xfrm>
            <a:off x="629118" y="3445657"/>
            <a:ext cx="6096000" cy="2308324"/>
          </a:xfrm>
          <a:prstGeom prst="rect">
            <a:avLst/>
          </a:prstGeom>
          <a:ln>
            <a:solidFill>
              <a:schemeClr val="tx1"/>
            </a:solidFill>
          </a:ln>
        </p:spPr>
        <p:txBody>
          <a:bodyPr>
            <a:spAutoFit/>
          </a:bodyPr>
          <a:lstStyle/>
          <a:p>
            <a:r>
              <a:rPr lang="en-US" sz="1800" dirty="0" err="1"/>
              <a:t>subroutes</a:t>
            </a:r>
            <a:r>
              <a:rPr lang="en-US" sz="1800" dirty="0"/>
              <a:t> : [</a:t>
            </a:r>
          </a:p>
          <a:p>
            <a:r>
              <a:rPr lang="en-US" sz="1800" dirty="0"/>
              <a:t>	       {</a:t>
            </a:r>
          </a:p>
          <a:p>
            <a:r>
              <a:rPr lang="en-US" sz="1800" dirty="0"/>
              <a:t>    	                pattern : "Products/{entity}",</a:t>
            </a:r>
          </a:p>
          <a:p>
            <a:r>
              <a:rPr lang="en-US" sz="1800" dirty="0"/>
              <a:t>    	                name : "</a:t>
            </a:r>
            <a:r>
              <a:rPr lang="en-US" sz="1800" dirty="0" smtClean="0"/>
              <a:t>Detail1",</a:t>
            </a:r>
            <a:endParaRPr lang="en-US" sz="1800" dirty="0"/>
          </a:p>
          <a:p>
            <a:r>
              <a:rPr lang="en-US" sz="1800" dirty="0"/>
              <a:t>    	                view : "</a:t>
            </a:r>
            <a:r>
              <a:rPr lang="en-US" sz="1800" dirty="0" smtClean="0"/>
              <a:t>Detail1",</a:t>
            </a:r>
            <a:endParaRPr lang="en-US" sz="1800" dirty="0"/>
          </a:p>
          <a:p>
            <a:r>
              <a:rPr lang="en-US" sz="1800" dirty="0"/>
              <a:t>    	                </a:t>
            </a:r>
            <a:r>
              <a:rPr lang="en-US" sz="1800" dirty="0" err="1"/>
              <a:t>targetAggregation</a:t>
            </a:r>
            <a:r>
              <a:rPr lang="en-US" sz="1800" dirty="0"/>
              <a:t> : "</a:t>
            </a:r>
            <a:r>
              <a:rPr lang="en-US" sz="1800" dirty="0" err="1"/>
              <a:t>detailPages</a:t>
            </a:r>
            <a:r>
              <a:rPr lang="en-US" sz="1800" dirty="0"/>
              <a:t>"</a:t>
            </a:r>
          </a:p>
          <a:p>
            <a:r>
              <a:rPr lang="en-US" sz="1800" dirty="0"/>
              <a:t>	        }</a:t>
            </a:r>
          </a:p>
          <a:p>
            <a:r>
              <a:rPr lang="en-US" sz="1800" dirty="0"/>
              <a:t>	]</a:t>
            </a:r>
          </a:p>
        </p:txBody>
      </p:sp>
      <p:sp>
        <p:nvSpPr>
          <p:cNvPr id="4" name="TextBox 3"/>
          <p:cNvSpPr txBox="1"/>
          <p:nvPr/>
        </p:nvSpPr>
        <p:spPr>
          <a:xfrm>
            <a:off x="673941" y="1832276"/>
            <a:ext cx="5552802" cy="553998"/>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The entity parameter is indicated in the route definition</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by curly brackets { } in the route’s pattern.</a:t>
            </a:r>
          </a:p>
        </p:txBody>
      </p:sp>
      <p:cxnSp>
        <p:nvCxnSpPr>
          <p:cNvPr id="6" name="Straight Arrow Connector 5"/>
          <p:cNvCxnSpPr/>
          <p:nvPr/>
        </p:nvCxnSpPr>
        <p:spPr>
          <a:xfrm>
            <a:off x="3926541" y="2492188"/>
            <a:ext cx="1165413" cy="1443318"/>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2"/>
          <a:stretch>
            <a:fillRect/>
          </a:stretch>
        </p:blipFill>
        <p:spPr>
          <a:xfrm>
            <a:off x="6163227" y="2739724"/>
            <a:ext cx="5857143" cy="447619"/>
          </a:xfrm>
          <a:prstGeom prst="rect">
            <a:avLst/>
          </a:prstGeom>
        </p:spPr>
      </p:pic>
      <p:sp>
        <p:nvSpPr>
          <p:cNvPr id="9" name="TextBox 8"/>
          <p:cNvSpPr txBox="1"/>
          <p:nvPr/>
        </p:nvSpPr>
        <p:spPr>
          <a:xfrm>
            <a:off x="8041341" y="3711388"/>
            <a:ext cx="3577903" cy="553998"/>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The value passed in entity appears</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in the browser’s URL</a:t>
            </a:r>
          </a:p>
        </p:txBody>
      </p:sp>
      <p:cxnSp>
        <p:nvCxnSpPr>
          <p:cNvPr id="11" name="Straight Arrow Connector 10"/>
          <p:cNvCxnSpPr/>
          <p:nvPr/>
        </p:nvCxnSpPr>
        <p:spPr>
          <a:xfrm flipV="1">
            <a:off x="10425953" y="3213847"/>
            <a:ext cx="779929" cy="389965"/>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09585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Processing the Parameter in the Target View</a:t>
            </a:r>
            <a:endParaRPr lang="en-US" dirty="0"/>
          </a:p>
        </p:txBody>
      </p:sp>
      <p:sp>
        <p:nvSpPr>
          <p:cNvPr id="3" name="Rectangle 2"/>
          <p:cNvSpPr/>
          <p:nvPr/>
        </p:nvSpPr>
        <p:spPr>
          <a:xfrm>
            <a:off x="2565492" y="4205626"/>
            <a:ext cx="9145587" cy="1754326"/>
          </a:xfrm>
          <a:prstGeom prst="rect">
            <a:avLst/>
          </a:prstGeom>
          <a:ln>
            <a:solidFill>
              <a:schemeClr val="tx1"/>
            </a:solidFill>
          </a:ln>
        </p:spPr>
        <p:txBody>
          <a:bodyPr wrap="square">
            <a:spAutoFit/>
          </a:bodyPr>
          <a:lstStyle/>
          <a:p>
            <a:r>
              <a:rPr lang="en-US" sz="1800" dirty="0"/>
              <a:t> </a:t>
            </a:r>
            <a:r>
              <a:rPr lang="en-US" sz="1800" dirty="0" err="1"/>
              <a:t>onInit</a:t>
            </a:r>
            <a:r>
              <a:rPr lang="en-US" sz="1800" dirty="0"/>
              <a:t>: function() {</a:t>
            </a:r>
          </a:p>
          <a:p>
            <a:r>
              <a:rPr lang="en-US" sz="1800" dirty="0"/>
              <a:t>		</a:t>
            </a:r>
          </a:p>
          <a:p>
            <a:r>
              <a:rPr lang="en-US" sz="1800" dirty="0"/>
              <a:t>	</a:t>
            </a:r>
            <a:r>
              <a:rPr lang="en-US" sz="1800" dirty="0" err="1"/>
              <a:t>this.router</a:t>
            </a:r>
            <a:r>
              <a:rPr lang="en-US" sz="1800" dirty="0"/>
              <a:t> = </a:t>
            </a:r>
            <a:r>
              <a:rPr lang="en-US" sz="1800" dirty="0" err="1"/>
              <a:t>sap.ui.core.UIComponent.getRouterFor</a:t>
            </a:r>
            <a:r>
              <a:rPr lang="en-US" sz="1800" dirty="0"/>
              <a:t>(this);</a:t>
            </a:r>
          </a:p>
          <a:p>
            <a:r>
              <a:rPr lang="en-US" sz="1800" dirty="0"/>
              <a:t>	</a:t>
            </a:r>
            <a:r>
              <a:rPr lang="en-US" sz="1800" dirty="0" err="1"/>
              <a:t>this.router.attachRoutePatternMatched</a:t>
            </a:r>
            <a:r>
              <a:rPr lang="en-US" sz="1800" dirty="0"/>
              <a:t>(</a:t>
            </a:r>
            <a:r>
              <a:rPr lang="en-US" sz="1800" dirty="0" err="1"/>
              <a:t>this.onRouteMatched</a:t>
            </a:r>
            <a:r>
              <a:rPr lang="en-US" sz="1800" dirty="0"/>
              <a:t>, this);</a:t>
            </a:r>
          </a:p>
          <a:p>
            <a:r>
              <a:rPr lang="en-US" sz="1800" dirty="0"/>
              <a:t>	</a:t>
            </a:r>
          </a:p>
          <a:p>
            <a:r>
              <a:rPr lang="en-US" sz="1800" dirty="0" smtClean="0"/>
              <a:t>}</a:t>
            </a:r>
            <a:endParaRPr lang="en-US" sz="1800" dirty="0"/>
          </a:p>
        </p:txBody>
      </p:sp>
      <p:sp>
        <p:nvSpPr>
          <p:cNvPr id="4" name="TextBox 3"/>
          <p:cNvSpPr txBox="1"/>
          <p:nvPr/>
        </p:nvSpPr>
        <p:spPr>
          <a:xfrm>
            <a:off x="1004047" y="1837765"/>
            <a:ext cx="7951694" cy="553998"/>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In order to process the route parameter in the target control we have to setup an event handler that will be fired when the route targets the view.</a:t>
            </a:r>
          </a:p>
        </p:txBody>
      </p:sp>
      <p:sp>
        <p:nvSpPr>
          <p:cNvPr id="5" name="TextBox 4"/>
          <p:cNvSpPr txBox="1"/>
          <p:nvPr/>
        </p:nvSpPr>
        <p:spPr>
          <a:xfrm>
            <a:off x="7646894" y="3424518"/>
            <a:ext cx="3244478"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Retrieve the application’s router</a:t>
            </a:r>
          </a:p>
        </p:txBody>
      </p:sp>
      <p:cxnSp>
        <p:nvCxnSpPr>
          <p:cNvPr id="7" name="Straight Arrow Connector 6"/>
          <p:cNvCxnSpPr/>
          <p:nvPr/>
        </p:nvCxnSpPr>
        <p:spPr>
          <a:xfrm flipH="1">
            <a:off x="8480612" y="3881718"/>
            <a:ext cx="367553" cy="753035"/>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51012" y="3576918"/>
            <a:ext cx="6706964" cy="553998"/>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Assign the function </a:t>
            </a:r>
            <a:r>
              <a:rPr lang="en-US" sz="1800" kern="0" dirty="0" err="1" smtClean="0">
                <a:ea typeface="Arial Unicode MS" pitchFamily="34" charset="-128"/>
                <a:cs typeface="Arial Unicode MS" pitchFamily="34" charset="-128"/>
              </a:rPr>
              <a:t>onRouteMatched</a:t>
            </a:r>
            <a:r>
              <a:rPr lang="en-US" sz="1800" kern="0" dirty="0" smtClean="0">
                <a:ea typeface="Arial Unicode MS" pitchFamily="34" charset="-128"/>
                <a:cs typeface="Arial Unicode MS" pitchFamily="34" charset="-128"/>
              </a:rPr>
              <a:t> to handle the route matched</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event.  The function will execute when a route pattern is matched.</a:t>
            </a:r>
          </a:p>
        </p:txBody>
      </p:sp>
    </p:spTree>
    <p:extLst>
      <p:ext uri="{BB962C8B-B14F-4D97-AF65-F5344CB8AC3E}">
        <p14:creationId xmlns:p14="http://schemas.microsoft.com/office/powerpoint/2010/main" val="12077893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Processing the Parameter in the Target View</a:t>
            </a:r>
          </a:p>
        </p:txBody>
      </p:sp>
      <p:sp>
        <p:nvSpPr>
          <p:cNvPr id="3" name="Rectangle 2"/>
          <p:cNvSpPr/>
          <p:nvPr/>
        </p:nvSpPr>
        <p:spPr>
          <a:xfrm>
            <a:off x="3370729" y="2131509"/>
            <a:ext cx="8419447" cy="3462486"/>
          </a:xfrm>
          <a:prstGeom prst="rect">
            <a:avLst/>
          </a:prstGeom>
          <a:ln>
            <a:solidFill>
              <a:schemeClr val="tx1"/>
            </a:solidFill>
          </a:ln>
        </p:spPr>
        <p:txBody>
          <a:bodyPr wrap="square">
            <a:spAutoFit/>
          </a:bodyPr>
          <a:lstStyle/>
          <a:p>
            <a:r>
              <a:rPr lang="en-US" sz="1800" dirty="0" err="1"/>
              <a:t>onRouteMatched</a:t>
            </a:r>
            <a:r>
              <a:rPr lang="en-US" sz="1800" dirty="0"/>
              <a:t> : function(</a:t>
            </a:r>
            <a:r>
              <a:rPr lang="en-US" sz="1800" dirty="0" err="1"/>
              <a:t>oEvent</a:t>
            </a:r>
            <a:r>
              <a:rPr lang="en-US" sz="1800" dirty="0"/>
              <a:t>) {	</a:t>
            </a:r>
          </a:p>
          <a:p>
            <a:r>
              <a:rPr lang="en-US" sz="1800" dirty="0"/>
              <a:t>	</a:t>
            </a:r>
            <a:r>
              <a:rPr lang="en-US" sz="1800" dirty="0" err="1" smtClean="0"/>
              <a:t>var</a:t>
            </a:r>
            <a:r>
              <a:rPr lang="en-US" sz="1800" dirty="0" smtClean="0"/>
              <a:t> </a:t>
            </a:r>
            <a:r>
              <a:rPr lang="en-US" sz="1800" dirty="0" err="1"/>
              <a:t>oParameters</a:t>
            </a:r>
            <a:r>
              <a:rPr lang="en-US" sz="1800" dirty="0"/>
              <a:t> = </a:t>
            </a:r>
            <a:r>
              <a:rPr lang="en-US" sz="1800" dirty="0" err="1"/>
              <a:t>oEvent.getParameters</a:t>
            </a:r>
            <a:r>
              <a:rPr lang="en-US" sz="1800" dirty="0" smtClean="0"/>
              <a:t>();</a:t>
            </a:r>
            <a:endParaRPr lang="en-US" sz="1800" dirty="0"/>
          </a:p>
          <a:p>
            <a:r>
              <a:rPr lang="en-US" sz="1800" dirty="0"/>
              <a:t>	</a:t>
            </a:r>
          </a:p>
          <a:p>
            <a:r>
              <a:rPr lang="en-US" sz="1800" dirty="0"/>
              <a:t>	</a:t>
            </a:r>
            <a:r>
              <a:rPr lang="en-US" sz="1800" dirty="0" smtClean="0"/>
              <a:t>if </a:t>
            </a:r>
            <a:r>
              <a:rPr lang="en-US" sz="1800" dirty="0"/>
              <a:t>(oParameters.name !== "</a:t>
            </a:r>
            <a:r>
              <a:rPr lang="en-US" sz="1800" dirty="0" smtClean="0"/>
              <a:t>Detail1") </a:t>
            </a:r>
            <a:r>
              <a:rPr lang="en-US" sz="1800" dirty="0"/>
              <a:t>{ </a:t>
            </a:r>
          </a:p>
          <a:p>
            <a:r>
              <a:rPr lang="en-US" sz="1800" dirty="0"/>
              <a:t>		</a:t>
            </a:r>
            <a:r>
              <a:rPr lang="en-US" sz="1800" dirty="0" smtClean="0"/>
              <a:t>return</a:t>
            </a:r>
            <a:r>
              <a:rPr lang="en-US" sz="1800" dirty="0"/>
              <a:t>;</a:t>
            </a:r>
          </a:p>
          <a:p>
            <a:r>
              <a:rPr lang="en-US" sz="1800" dirty="0"/>
              <a:t>	</a:t>
            </a:r>
            <a:r>
              <a:rPr lang="en-US" sz="1800" dirty="0" smtClean="0"/>
              <a:t>}</a:t>
            </a:r>
            <a:endParaRPr lang="en-US" sz="1800" dirty="0"/>
          </a:p>
          <a:p>
            <a:r>
              <a:rPr lang="en-US" sz="1800" dirty="0" smtClean="0"/>
              <a:t>	</a:t>
            </a:r>
            <a:r>
              <a:rPr lang="en-US" sz="1800" dirty="0" err="1"/>
              <a:t>var</a:t>
            </a:r>
            <a:r>
              <a:rPr lang="en-US" sz="1800" dirty="0"/>
              <a:t> </a:t>
            </a:r>
            <a:r>
              <a:rPr lang="en-US" sz="1800" dirty="0" err="1"/>
              <a:t>oView</a:t>
            </a:r>
            <a:r>
              <a:rPr lang="en-US" sz="1800" dirty="0"/>
              <a:t> = </a:t>
            </a:r>
            <a:r>
              <a:rPr lang="en-US" sz="1800" dirty="0" err="1"/>
              <a:t>this.getView</a:t>
            </a:r>
            <a:r>
              <a:rPr lang="en-US" sz="1800" dirty="0" smtClean="0"/>
              <a:t>();</a:t>
            </a:r>
            <a:endParaRPr lang="en-US" sz="1800" dirty="0"/>
          </a:p>
          <a:p>
            <a:r>
              <a:rPr lang="en-US" sz="1800" dirty="0"/>
              <a:t>	</a:t>
            </a:r>
            <a:r>
              <a:rPr lang="en-US" sz="1800" dirty="0" err="1" smtClean="0"/>
              <a:t>var</a:t>
            </a:r>
            <a:r>
              <a:rPr lang="en-US" sz="1800" dirty="0" smtClean="0"/>
              <a:t> </a:t>
            </a:r>
            <a:r>
              <a:rPr lang="en-US" sz="1800" dirty="0" err="1"/>
              <a:t>sEntityPath</a:t>
            </a:r>
            <a:r>
              <a:rPr lang="en-US" sz="1800" dirty="0"/>
              <a:t> = "/Products('" + </a:t>
            </a:r>
            <a:r>
              <a:rPr lang="en-US" sz="1800" dirty="0" err="1"/>
              <a:t>oParameters.arguments.entity</a:t>
            </a:r>
            <a:r>
              <a:rPr lang="en-US" sz="1800" dirty="0"/>
              <a:t> + "')";</a:t>
            </a:r>
          </a:p>
          <a:p>
            <a:r>
              <a:rPr lang="en-US" sz="1800" dirty="0" smtClean="0"/>
              <a:t>                 </a:t>
            </a:r>
            <a:r>
              <a:rPr lang="en-US" sz="1800" dirty="0" err="1" smtClean="0"/>
              <a:t>var</a:t>
            </a:r>
            <a:r>
              <a:rPr lang="en-US" sz="1800" dirty="0" smtClean="0"/>
              <a:t> </a:t>
            </a:r>
            <a:r>
              <a:rPr lang="en-US" sz="1800" dirty="0" err="1"/>
              <a:t>oModel</a:t>
            </a:r>
            <a:r>
              <a:rPr lang="en-US" sz="1800" dirty="0"/>
              <a:t> = </a:t>
            </a:r>
            <a:r>
              <a:rPr lang="en-US" sz="1800" dirty="0" err="1"/>
              <a:t>oView.getModel</a:t>
            </a:r>
            <a:r>
              <a:rPr lang="en-US" sz="1800" dirty="0"/>
              <a:t>('</a:t>
            </a:r>
            <a:r>
              <a:rPr lang="en-US" sz="1800" dirty="0" err="1"/>
              <a:t>gbi</a:t>
            </a:r>
            <a:r>
              <a:rPr lang="en-US" sz="1800" dirty="0"/>
              <a:t>');</a:t>
            </a:r>
          </a:p>
          <a:p>
            <a:r>
              <a:rPr lang="en-US" sz="1800" dirty="0"/>
              <a:t>	</a:t>
            </a:r>
            <a:r>
              <a:rPr lang="en-US" sz="1800" dirty="0" err="1"/>
              <a:t>var</a:t>
            </a:r>
            <a:r>
              <a:rPr lang="en-US" sz="1800" dirty="0"/>
              <a:t> context = new </a:t>
            </a:r>
            <a:r>
              <a:rPr lang="en-US" sz="1800" dirty="0" err="1"/>
              <a:t>sap.ui.model.Context</a:t>
            </a:r>
            <a:r>
              <a:rPr lang="en-US" sz="1800" dirty="0"/>
              <a:t>(</a:t>
            </a:r>
            <a:r>
              <a:rPr lang="en-US" sz="1800" dirty="0" err="1"/>
              <a:t>oModel</a:t>
            </a:r>
            <a:r>
              <a:rPr lang="en-US" sz="1800" dirty="0"/>
              <a:t> , </a:t>
            </a:r>
            <a:r>
              <a:rPr lang="en-US" sz="1800" dirty="0" err="1"/>
              <a:t>sEntityPath</a:t>
            </a:r>
            <a:r>
              <a:rPr lang="en-US" sz="1800" dirty="0" smtClean="0"/>
              <a:t>);</a:t>
            </a:r>
            <a:r>
              <a:rPr lang="en-US" sz="1800" dirty="0"/>
              <a:t>	</a:t>
            </a:r>
          </a:p>
          <a:p>
            <a:r>
              <a:rPr lang="en-US" sz="1800" dirty="0"/>
              <a:t>	</a:t>
            </a:r>
            <a:r>
              <a:rPr lang="en-US" sz="1800" dirty="0" err="1"/>
              <a:t>oView.setBindingContext</a:t>
            </a:r>
            <a:r>
              <a:rPr lang="en-US" sz="1800" dirty="0"/>
              <a:t>(context,'</a:t>
            </a:r>
            <a:r>
              <a:rPr lang="en-US" sz="1800" dirty="0" err="1"/>
              <a:t>gbi</a:t>
            </a:r>
            <a:r>
              <a:rPr lang="en-US" sz="1800" dirty="0" smtClean="0"/>
              <a:t>');</a:t>
            </a:r>
            <a:endParaRPr lang="en-US" dirty="0"/>
          </a:p>
          <a:p>
            <a:r>
              <a:rPr lang="en-US" dirty="0" smtClean="0"/>
              <a:t>},</a:t>
            </a:r>
            <a:endParaRPr lang="en-US" dirty="0"/>
          </a:p>
        </p:txBody>
      </p:sp>
      <p:sp>
        <p:nvSpPr>
          <p:cNvPr id="4" name="TextBox 3"/>
          <p:cNvSpPr txBox="1"/>
          <p:nvPr/>
        </p:nvSpPr>
        <p:spPr>
          <a:xfrm>
            <a:off x="5701553" y="1443318"/>
            <a:ext cx="5450541" cy="276999"/>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Object with information about route event</a:t>
            </a:r>
          </a:p>
        </p:txBody>
      </p:sp>
      <p:cxnSp>
        <p:nvCxnSpPr>
          <p:cNvPr id="6" name="Straight Arrow Connector 5"/>
          <p:cNvCxnSpPr/>
          <p:nvPr/>
        </p:nvCxnSpPr>
        <p:spPr>
          <a:xfrm flipH="1">
            <a:off x="6553200" y="1828800"/>
            <a:ext cx="53788" cy="302709"/>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24001" y="1720317"/>
            <a:ext cx="2680221"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Retrieve route parameters</a:t>
            </a:r>
          </a:p>
        </p:txBody>
      </p:sp>
      <p:cxnSp>
        <p:nvCxnSpPr>
          <p:cNvPr id="9" name="Straight Arrow Connector 8"/>
          <p:cNvCxnSpPr/>
          <p:nvPr/>
        </p:nvCxnSpPr>
        <p:spPr>
          <a:xfrm>
            <a:off x="1936376" y="2131509"/>
            <a:ext cx="2411506" cy="459291"/>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98495" y="2494577"/>
            <a:ext cx="2641749" cy="553998"/>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Make sure this view is the</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target and not a parent</a:t>
            </a:r>
          </a:p>
        </p:txBody>
      </p:sp>
      <p:cxnSp>
        <p:nvCxnSpPr>
          <p:cNvPr id="12" name="Straight Arrow Connector 11"/>
          <p:cNvCxnSpPr/>
          <p:nvPr/>
        </p:nvCxnSpPr>
        <p:spPr>
          <a:xfrm>
            <a:off x="2931459" y="2893509"/>
            <a:ext cx="1344706" cy="235173"/>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98495" y="3379548"/>
            <a:ext cx="2778683" cy="1815882"/>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Retrieve the entity argument and construct a binding path</a:t>
            </a:r>
          </a:p>
          <a:p>
            <a:pPr fontAlgn="base">
              <a:spcBef>
                <a:spcPts val="6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Create a binding context and bind it to the view</a:t>
            </a:r>
          </a:p>
        </p:txBody>
      </p:sp>
      <p:cxnSp>
        <p:nvCxnSpPr>
          <p:cNvPr id="16" name="Straight Arrow Connector 15"/>
          <p:cNvCxnSpPr/>
          <p:nvPr/>
        </p:nvCxnSpPr>
        <p:spPr>
          <a:xfrm>
            <a:off x="3004222" y="3945840"/>
            <a:ext cx="1460202" cy="294466"/>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2931459" y="4903694"/>
            <a:ext cx="1532965" cy="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33090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02373" y="481432"/>
            <a:ext cx="3923780" cy="5909310"/>
          </a:xfrm>
          <a:prstGeom prst="rect">
            <a:avLst/>
          </a:prstGeom>
          <a:ln>
            <a:solidFill>
              <a:schemeClr val="tx1"/>
            </a:solidFill>
          </a:ln>
        </p:spPr>
        <p:txBody>
          <a:bodyPr wrap="square">
            <a:spAutoFit/>
          </a:bodyPr>
          <a:lstStyle/>
          <a:p>
            <a:r>
              <a:rPr lang="en-US" sz="1400" dirty="0"/>
              <a:t>{</a:t>
            </a:r>
          </a:p>
          <a:p>
            <a:r>
              <a:rPr lang="en-US" sz="1400" dirty="0"/>
              <a:t>    "collection" : [</a:t>
            </a:r>
          </a:p>
          <a:p>
            <a:r>
              <a:rPr lang="en-US" sz="1400" dirty="0"/>
              <a:t>        {</a:t>
            </a:r>
          </a:p>
          <a:p>
            <a:r>
              <a:rPr lang="en-US" sz="1400" dirty="0"/>
              <a:t>            "prop1" : "A",</a:t>
            </a:r>
          </a:p>
          <a:p>
            <a:r>
              <a:rPr lang="en-US" sz="1400" dirty="0"/>
              <a:t>            "</a:t>
            </a:r>
            <a:r>
              <a:rPr lang="en-US" sz="1400" dirty="0" err="1"/>
              <a:t>subcol</a:t>
            </a:r>
            <a:r>
              <a:rPr lang="en-US" sz="1400" dirty="0"/>
              <a:t>" : [</a:t>
            </a:r>
          </a:p>
          <a:p>
            <a:r>
              <a:rPr lang="en-US" sz="1400" dirty="0"/>
              <a:t>                {</a:t>
            </a:r>
          </a:p>
          <a:p>
            <a:r>
              <a:rPr lang="en-US" sz="1400" dirty="0"/>
              <a:t>                    "subProp1" : "One"</a:t>
            </a:r>
          </a:p>
          <a:p>
            <a:r>
              <a:rPr lang="en-US" sz="1400" dirty="0"/>
              <a:t>                },</a:t>
            </a:r>
          </a:p>
          <a:p>
            <a:r>
              <a:rPr lang="en-US" sz="1400" dirty="0"/>
              <a:t>                {</a:t>
            </a:r>
          </a:p>
          <a:p>
            <a:r>
              <a:rPr lang="en-US" sz="1400" dirty="0"/>
              <a:t>                    "subProp1" : "Two"</a:t>
            </a:r>
          </a:p>
          <a:p>
            <a:r>
              <a:rPr lang="en-US" sz="1400" dirty="0"/>
              <a:t>                }</a:t>
            </a:r>
          </a:p>
          <a:p>
            <a:r>
              <a:rPr lang="en-US" sz="1400" dirty="0"/>
              <a:t>            ]</a:t>
            </a:r>
          </a:p>
          <a:p>
            <a:r>
              <a:rPr lang="en-US" sz="1400" dirty="0"/>
              <a:t>        },</a:t>
            </a:r>
          </a:p>
          <a:p>
            <a:r>
              <a:rPr lang="en-US" sz="1400" dirty="0"/>
              <a:t>        {</a:t>
            </a:r>
          </a:p>
          <a:p>
            <a:r>
              <a:rPr lang="en-US" sz="1400" dirty="0"/>
              <a:t>            "prop1" : "B",</a:t>
            </a:r>
          </a:p>
          <a:p>
            <a:r>
              <a:rPr lang="en-US" sz="1400" dirty="0"/>
              <a:t>            "</a:t>
            </a:r>
            <a:r>
              <a:rPr lang="en-US" sz="1400" dirty="0" err="1"/>
              <a:t>subcol</a:t>
            </a:r>
            <a:r>
              <a:rPr lang="en-US" sz="1400" dirty="0"/>
              <a:t>" : [</a:t>
            </a:r>
          </a:p>
          <a:p>
            <a:r>
              <a:rPr lang="en-US" sz="1400" dirty="0"/>
              <a:t>                {</a:t>
            </a:r>
          </a:p>
          <a:p>
            <a:r>
              <a:rPr lang="en-US" sz="1400" dirty="0"/>
              <a:t>                    "subProp1" : "Three"</a:t>
            </a:r>
          </a:p>
          <a:p>
            <a:r>
              <a:rPr lang="en-US" sz="1400" dirty="0"/>
              <a:t>                },</a:t>
            </a:r>
          </a:p>
          <a:p>
            <a:r>
              <a:rPr lang="en-US" sz="1400" dirty="0"/>
              <a:t>                {</a:t>
            </a:r>
          </a:p>
          <a:p>
            <a:r>
              <a:rPr lang="en-US" sz="1400" dirty="0"/>
              <a:t>                    "subProp1" : "Four"</a:t>
            </a:r>
          </a:p>
          <a:p>
            <a:r>
              <a:rPr lang="en-US" sz="1400" dirty="0"/>
              <a:t>                }</a:t>
            </a:r>
          </a:p>
          <a:p>
            <a:r>
              <a:rPr lang="en-US" sz="1400" dirty="0"/>
              <a:t>            ]</a:t>
            </a:r>
          </a:p>
          <a:p>
            <a:r>
              <a:rPr lang="en-US" sz="1400" dirty="0"/>
              <a:t>        }</a:t>
            </a:r>
          </a:p>
          <a:p>
            <a:r>
              <a:rPr lang="en-US" sz="1400" dirty="0"/>
              <a:t>        </a:t>
            </a:r>
          </a:p>
          <a:p>
            <a:r>
              <a:rPr lang="en-US" sz="1400" dirty="0"/>
              <a:t>    ]</a:t>
            </a:r>
          </a:p>
          <a:p>
            <a:r>
              <a:rPr lang="en-US" sz="1400" dirty="0"/>
              <a:t>}</a:t>
            </a:r>
          </a:p>
        </p:txBody>
      </p:sp>
      <p:sp>
        <p:nvSpPr>
          <p:cNvPr id="4" name="TextBox 3"/>
          <p:cNvSpPr txBox="1"/>
          <p:nvPr/>
        </p:nvSpPr>
        <p:spPr>
          <a:xfrm>
            <a:off x="589660" y="1059679"/>
            <a:ext cx="3513782"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Data model from Routing Exercise</a:t>
            </a:r>
            <a:endParaRPr lang="en-US" sz="1800" kern="0" dirty="0" smtClean="0">
              <a:ea typeface="Arial Unicode MS" pitchFamily="34" charset="-128"/>
              <a:cs typeface="Arial Unicode MS" pitchFamily="34" charset="-128"/>
            </a:endParaRPr>
          </a:p>
        </p:txBody>
      </p:sp>
    </p:spTree>
    <p:extLst>
      <p:ext uri="{BB962C8B-B14F-4D97-AF65-F5344CB8AC3E}">
        <p14:creationId xmlns:p14="http://schemas.microsoft.com/office/powerpoint/2010/main" val="34162811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Binding in Detail View</a:t>
            </a:r>
            <a:endParaRPr lang="en-US" dirty="0"/>
          </a:p>
        </p:txBody>
      </p:sp>
      <p:sp>
        <p:nvSpPr>
          <p:cNvPr id="3" name="Rectangle 2"/>
          <p:cNvSpPr/>
          <p:nvPr/>
        </p:nvSpPr>
        <p:spPr bwMode="gray">
          <a:xfrm>
            <a:off x="3819383" y="1768142"/>
            <a:ext cx="7252447" cy="3478305"/>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4" name="TextBox 3"/>
          <p:cNvSpPr txBox="1"/>
          <p:nvPr/>
        </p:nvSpPr>
        <p:spPr>
          <a:xfrm>
            <a:off x="4025572" y="2037083"/>
            <a:ext cx="3334246"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Detail View Binding: /collection/0</a:t>
            </a:r>
          </a:p>
        </p:txBody>
      </p:sp>
      <p:sp>
        <p:nvSpPr>
          <p:cNvPr id="5" name="Rectangle 4"/>
          <p:cNvSpPr/>
          <p:nvPr/>
        </p:nvSpPr>
        <p:spPr bwMode="gray">
          <a:xfrm>
            <a:off x="6930136" y="2628753"/>
            <a:ext cx="3021106" cy="2259106"/>
          </a:xfrm>
          <a:prstGeom prst="rect">
            <a:avLst/>
          </a:prstGeom>
          <a:solidFill>
            <a:schemeClr val="bg2"/>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TextBox 5"/>
          <p:cNvSpPr txBox="1"/>
          <p:nvPr/>
        </p:nvSpPr>
        <p:spPr>
          <a:xfrm>
            <a:off x="7073572" y="2731846"/>
            <a:ext cx="1987724"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List Binding: </a:t>
            </a:r>
            <a:r>
              <a:rPr lang="en-US" sz="1800" kern="0" dirty="0" err="1" smtClean="0">
                <a:ea typeface="Arial Unicode MS" pitchFamily="34" charset="-128"/>
                <a:cs typeface="Arial Unicode MS" pitchFamily="34" charset="-128"/>
              </a:rPr>
              <a:t>subcol</a:t>
            </a:r>
            <a:endParaRPr lang="en-US" sz="1800" kern="0" dirty="0" smtClean="0">
              <a:ea typeface="Arial Unicode MS" pitchFamily="34" charset="-128"/>
              <a:cs typeface="Arial Unicode MS" pitchFamily="34" charset="-128"/>
            </a:endParaRPr>
          </a:p>
        </p:txBody>
      </p:sp>
      <p:sp>
        <p:nvSpPr>
          <p:cNvPr id="7" name="TextBox 6"/>
          <p:cNvSpPr txBox="1"/>
          <p:nvPr/>
        </p:nvSpPr>
        <p:spPr>
          <a:xfrm>
            <a:off x="393107" y="2037083"/>
            <a:ext cx="2888478" cy="1384995"/>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The view is bound to /collection/0 and the list is bound to </a:t>
            </a:r>
            <a:r>
              <a:rPr lang="en-US" sz="1800" kern="0" dirty="0" err="1" smtClean="0">
                <a:ea typeface="Arial Unicode MS" pitchFamily="34" charset="-128"/>
                <a:cs typeface="Arial Unicode MS" pitchFamily="34" charset="-128"/>
              </a:rPr>
              <a:t>subcol</a:t>
            </a:r>
            <a:r>
              <a:rPr lang="en-US" sz="1800" kern="0" dirty="0" smtClean="0">
                <a:ea typeface="Arial Unicode MS" pitchFamily="34" charset="-128"/>
                <a:cs typeface="Arial Unicode MS" pitchFamily="34" charset="-128"/>
              </a:rPr>
              <a:t> within /collection/0 so the list is bound to /collection/0/</a:t>
            </a:r>
            <a:r>
              <a:rPr lang="en-US" sz="1800" kern="0" smtClean="0">
                <a:ea typeface="Arial Unicode MS" pitchFamily="34" charset="-128"/>
                <a:cs typeface="Arial Unicode MS" pitchFamily="34" charset="-128"/>
              </a:rPr>
              <a:t>subcol</a:t>
            </a:r>
            <a:endParaRPr lang="en-US" sz="1800" kern="0" dirty="0" smtClean="0">
              <a:ea typeface="Arial Unicode MS" pitchFamily="34" charset="-128"/>
              <a:cs typeface="Arial Unicode MS" pitchFamily="34" charset="-128"/>
            </a:endParaRPr>
          </a:p>
        </p:txBody>
      </p:sp>
    </p:spTree>
    <p:extLst>
      <p:ext uri="{BB962C8B-B14F-4D97-AF65-F5344CB8AC3E}">
        <p14:creationId xmlns:p14="http://schemas.microsoft.com/office/powerpoint/2010/main" val="11722026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666666"/>
                </a:solidFill>
              </a:rPr>
              <a:t>Thank you</a:t>
            </a:r>
            <a:endParaRPr lang="de-DE" dirty="0">
              <a:solidFill>
                <a:srgbClr val="666666"/>
              </a:solidFill>
            </a:endParaRPr>
          </a:p>
        </p:txBody>
      </p:sp>
      <p:sp>
        <p:nvSpPr>
          <p:cNvPr id="3" name="Text Placeholder 2"/>
          <p:cNvSpPr>
            <a:spLocks noGrp="1"/>
          </p:cNvSpPr>
          <p:nvPr>
            <p:ph type="body" sz="quarter" idx="10"/>
          </p:nvPr>
        </p:nvSpPr>
        <p:spPr/>
        <p:txBody>
          <a:bodyPr/>
          <a:lstStyle/>
          <a:p>
            <a:r>
              <a:rPr lang="en-US" dirty="0">
                <a:solidFill>
                  <a:srgbClr val="666666"/>
                </a:solidFill>
              </a:rPr>
              <a:t>Contact information:</a:t>
            </a:r>
          </a:p>
          <a:p>
            <a:endParaRPr lang="en-US" dirty="0">
              <a:solidFill>
                <a:srgbClr val="666666"/>
              </a:solidFill>
            </a:endParaRPr>
          </a:p>
          <a:p>
            <a:r>
              <a:rPr lang="en-US" dirty="0" smtClean="0">
                <a:solidFill>
                  <a:srgbClr val="666666"/>
                </a:solidFill>
              </a:rPr>
              <a:t>Ross Hightower</a:t>
            </a:r>
            <a:endParaRPr lang="en-US" dirty="0">
              <a:solidFill>
                <a:srgbClr val="666666"/>
              </a:solidFill>
            </a:endParaRPr>
          </a:p>
          <a:p>
            <a:r>
              <a:rPr lang="en-US" dirty="0" smtClean="0">
                <a:solidFill>
                  <a:srgbClr val="666666"/>
                </a:solidFill>
              </a:rPr>
              <a:t>hightowe@uwm.edu</a:t>
            </a:r>
            <a:endParaRPr lang="en-US" dirty="0">
              <a:solidFill>
                <a:srgbClr val="666666"/>
              </a:solidFill>
            </a:endParaRPr>
          </a:p>
        </p:txBody>
      </p:sp>
    </p:spTree>
    <p:extLst>
      <p:ext uri="{BB962C8B-B14F-4D97-AF65-F5344CB8AC3E}">
        <p14:creationId xmlns:p14="http://schemas.microsoft.com/office/powerpoint/2010/main" val="17134390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Routing in SAPUI5</a:t>
            </a:r>
            <a:endParaRPr lang="en-US" dirty="0"/>
          </a:p>
        </p:txBody>
      </p:sp>
      <p:sp>
        <p:nvSpPr>
          <p:cNvPr id="5" name="Text Placeholder 4"/>
          <p:cNvSpPr>
            <a:spLocks noGrp="1"/>
          </p:cNvSpPr>
          <p:nvPr>
            <p:ph type="body" sz="quarter" idx="10"/>
          </p:nvPr>
        </p:nvSpPr>
        <p:spPr/>
        <p:txBody>
          <a:bodyPr/>
          <a:lstStyle/>
          <a:p>
            <a:r>
              <a:rPr lang="en-US" dirty="0" smtClean="0"/>
              <a:t>Routing is a method for implementing navigation among the views in an application.</a:t>
            </a:r>
          </a:p>
          <a:p>
            <a:r>
              <a:rPr lang="en-US" dirty="0" smtClean="0"/>
              <a:t>Routing is not the only method to implement navigation and is more complex than other methods but it has some advantages over other methods:</a:t>
            </a:r>
          </a:p>
          <a:p>
            <a:pPr lvl="3"/>
            <a:r>
              <a:rPr lang="en-US" dirty="0" smtClean="0"/>
              <a:t>It imposes a structure that becomes is easier to manage as an application becomes more complex</a:t>
            </a:r>
          </a:p>
          <a:p>
            <a:pPr lvl="3"/>
            <a:r>
              <a:rPr lang="en-US" dirty="0" smtClean="0"/>
              <a:t>Each view has a unique URL:</a:t>
            </a:r>
          </a:p>
          <a:p>
            <a:pPr lvl="4"/>
            <a:r>
              <a:rPr lang="en-US" dirty="0" smtClean="0"/>
              <a:t>When the user refreshes the browser the view they are on is refreshed.  In other methods of navigation, a browser refresh will return to the initial view of the application.</a:t>
            </a:r>
          </a:p>
          <a:p>
            <a:pPr lvl="4"/>
            <a:r>
              <a:rPr lang="en-US" dirty="0" smtClean="0"/>
              <a:t>You can enter the URL into a browser and navigate directly to the indicated view so you could, for example, provide a URL to another person share a particular view.</a:t>
            </a:r>
          </a:p>
          <a:p>
            <a:r>
              <a:rPr lang="en-US" dirty="0" smtClean="0"/>
              <a:t>Routing is used in many popular web development frameworks such as Angular and Ember.</a:t>
            </a:r>
            <a:endParaRPr lang="en-US" dirty="0"/>
          </a:p>
        </p:txBody>
      </p:sp>
    </p:spTree>
    <p:extLst>
      <p:ext uri="{BB962C8B-B14F-4D97-AF65-F5344CB8AC3E}">
        <p14:creationId xmlns:p14="http://schemas.microsoft.com/office/powerpoint/2010/main" val="17052225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152401" y="323850"/>
            <a:ext cx="11545888" cy="755650"/>
          </a:xfrm>
        </p:spPr>
        <p:txBody>
          <a:bodyPr/>
          <a:lstStyle/>
          <a:p>
            <a:r>
              <a:rPr lang="en-US" dirty="0" smtClean="0"/>
              <a:t>Application Architecture</a:t>
            </a:r>
            <a:endParaRPr lang="en-US" dirty="0"/>
          </a:p>
        </p:txBody>
      </p:sp>
      <p:pic>
        <p:nvPicPr>
          <p:cNvPr id="2050" name="Picture 2" descr="http://help.sap.com/static/saphelp_hanaplatform/en/b4/d66ebee72645c1a3501a769e935541/loio0614575f0ea04cc7bc87ca53f2ea2bf5_LowR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7247" y="1247925"/>
            <a:ext cx="6552345" cy="497058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11922" y="1449574"/>
            <a:ext cx="2282676" cy="73866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600" kern="0" dirty="0" smtClean="0">
                <a:ea typeface="Arial Unicode MS" pitchFamily="34" charset="-128"/>
                <a:cs typeface="Arial Unicode MS" pitchFamily="34" charset="-128"/>
              </a:rPr>
              <a:t>Index.html file bootstraps</a:t>
            </a:r>
            <a:br>
              <a:rPr lang="en-US" sz="1600" kern="0" dirty="0" smtClean="0">
                <a:ea typeface="Arial Unicode MS" pitchFamily="34" charset="-128"/>
                <a:cs typeface="Arial Unicode MS" pitchFamily="34" charset="-128"/>
              </a:rPr>
            </a:br>
            <a:r>
              <a:rPr lang="en-US" sz="1600" kern="0" dirty="0" smtClean="0">
                <a:ea typeface="Arial Unicode MS" pitchFamily="34" charset="-128"/>
                <a:cs typeface="Arial Unicode MS" pitchFamily="34" charset="-128"/>
              </a:rPr>
              <a:t>UI5 libraries and loads</a:t>
            </a:r>
            <a:br>
              <a:rPr lang="en-US" sz="1600" kern="0" dirty="0" smtClean="0">
                <a:ea typeface="Arial Unicode MS" pitchFamily="34" charset="-128"/>
                <a:cs typeface="Arial Unicode MS" pitchFamily="34" charset="-128"/>
              </a:rPr>
            </a:br>
            <a:r>
              <a:rPr lang="en-US" sz="1600" kern="0" dirty="0" smtClean="0">
                <a:ea typeface="Arial Unicode MS" pitchFamily="34" charset="-128"/>
                <a:cs typeface="Arial Unicode MS" pitchFamily="34" charset="-128"/>
              </a:rPr>
              <a:t>the component</a:t>
            </a:r>
          </a:p>
        </p:txBody>
      </p:sp>
      <p:cxnSp>
        <p:nvCxnSpPr>
          <p:cNvPr id="7" name="Straight Arrow Connector 6"/>
          <p:cNvCxnSpPr/>
          <p:nvPr/>
        </p:nvCxnSpPr>
        <p:spPr>
          <a:xfrm>
            <a:off x="2497187" y="1809614"/>
            <a:ext cx="765085" cy="45005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107477" y="286176"/>
            <a:ext cx="5783635" cy="83099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Component defines metadata for the application, defines</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models, creates the router object which handles </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navigation and loads App view.</a:t>
            </a:r>
          </a:p>
        </p:txBody>
      </p:sp>
      <p:sp>
        <p:nvSpPr>
          <p:cNvPr id="9" name="TextBox 8"/>
          <p:cNvSpPr txBox="1"/>
          <p:nvPr/>
        </p:nvSpPr>
        <p:spPr>
          <a:xfrm>
            <a:off x="9697987" y="1809614"/>
            <a:ext cx="2436564" cy="1384995"/>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App view creates the </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application object which</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defines the interface</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structure: full screen or</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master/data</a:t>
            </a:r>
          </a:p>
        </p:txBody>
      </p:sp>
      <p:cxnSp>
        <p:nvCxnSpPr>
          <p:cNvPr id="11" name="Straight Arrow Connector 10"/>
          <p:cNvCxnSpPr/>
          <p:nvPr/>
        </p:nvCxnSpPr>
        <p:spPr>
          <a:xfrm>
            <a:off x="5827557" y="1154847"/>
            <a:ext cx="270030" cy="789782"/>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9337947" y="2034639"/>
            <a:ext cx="251645" cy="153599"/>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46937" y="3613663"/>
            <a:ext cx="3642023" cy="553998"/>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b="1" kern="0" dirty="0" smtClean="0">
                <a:ea typeface="Arial Unicode MS" pitchFamily="34" charset="-128"/>
                <a:cs typeface="Arial Unicode MS" pitchFamily="34" charset="-128"/>
              </a:rPr>
              <a:t>Router object handles navigation</a:t>
            </a:r>
            <a:br>
              <a:rPr lang="en-US" sz="1800" b="1" kern="0" dirty="0" smtClean="0">
                <a:ea typeface="Arial Unicode MS" pitchFamily="34" charset="-128"/>
                <a:cs typeface="Arial Unicode MS" pitchFamily="34" charset="-128"/>
              </a:rPr>
            </a:br>
            <a:r>
              <a:rPr lang="en-US" sz="1800" b="1" kern="0" dirty="0" smtClean="0">
                <a:ea typeface="Arial Unicode MS" pitchFamily="34" charset="-128"/>
                <a:cs typeface="Arial Unicode MS" pitchFamily="34" charset="-128"/>
              </a:rPr>
              <a:t>between views</a:t>
            </a:r>
          </a:p>
        </p:txBody>
      </p:sp>
      <p:cxnSp>
        <p:nvCxnSpPr>
          <p:cNvPr id="16" name="Straight Arrow Connector 15"/>
          <p:cNvCxnSpPr/>
          <p:nvPr/>
        </p:nvCxnSpPr>
        <p:spPr>
          <a:xfrm>
            <a:off x="3847337" y="3890662"/>
            <a:ext cx="1575175" cy="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61972" y="5995079"/>
            <a:ext cx="3552254"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Views make up the visual interface</a:t>
            </a:r>
          </a:p>
        </p:txBody>
      </p:sp>
      <p:cxnSp>
        <p:nvCxnSpPr>
          <p:cNvPr id="19" name="Straight Arrow Connector 18"/>
          <p:cNvCxnSpPr/>
          <p:nvPr/>
        </p:nvCxnSpPr>
        <p:spPr>
          <a:xfrm flipV="1">
            <a:off x="1926884" y="5193085"/>
            <a:ext cx="952845" cy="621974"/>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402732" y="6272077"/>
            <a:ext cx="4360168"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Controllers assigned to views, handle logic</a:t>
            </a:r>
          </a:p>
        </p:txBody>
      </p:sp>
      <p:cxnSp>
        <p:nvCxnSpPr>
          <p:cNvPr id="22" name="Straight Arrow Connector 21"/>
          <p:cNvCxnSpPr/>
          <p:nvPr/>
        </p:nvCxnSpPr>
        <p:spPr>
          <a:xfrm flipH="1" flipV="1">
            <a:off x="7717767" y="5815059"/>
            <a:ext cx="180020" cy="403452"/>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7028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500"/>
                                        <p:tgtEl>
                                          <p:spTgt spid="1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500"/>
                                        <p:tgtEl>
                                          <p:spTgt spid="20"/>
                                        </p:tgtEl>
                                      </p:cBhvr>
                                    </p:animEffect>
                                  </p:childTnLst>
                                </p:cTn>
                              </p:par>
                              <p:par>
                                <p:cTn id="48" presetID="10" presetClass="entr" presetSubtype="0" fill="hold" nodeType="with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fade">
                                      <p:cBhvr>
                                        <p:cTn id="5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9" grpId="0"/>
      <p:bldP spid="14" grpId="0"/>
      <p:bldP spid="17" grpId="0"/>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64472" y="1318684"/>
            <a:ext cx="8704729" cy="4378250"/>
          </a:xfrm>
          <a:prstGeom prst="rect">
            <a:avLst/>
          </a:prstGeom>
          <a:ln>
            <a:solidFill>
              <a:schemeClr val="tx1"/>
            </a:solidFill>
          </a:ln>
        </p:spPr>
        <p:txBody>
          <a:bodyPr wrap="square">
            <a:spAutoFit/>
          </a:bodyPr>
          <a:lstStyle/>
          <a:p>
            <a:pPr>
              <a:lnSpc>
                <a:spcPct val="107000"/>
              </a:lnSpc>
              <a:spcAft>
                <a:spcPts val="800"/>
              </a:spcAft>
            </a:pPr>
            <a:r>
              <a:rPr lang="en-US" sz="1800" dirty="0" err="1" smtClean="0">
                <a:latin typeface="Calibri" panose="020F0502020204030204" pitchFamily="34" charset="0"/>
                <a:ea typeface="Calibri" panose="020F0502020204030204" pitchFamily="34" charset="0"/>
                <a:cs typeface="Times New Roman" panose="02020603050405020304" pitchFamily="18" charset="0"/>
              </a:rPr>
              <a:t>sap.ui.core.UIComponent.extend</a:t>
            </a:r>
            <a:r>
              <a:rPr lang="en-US" sz="1800" dirty="0">
                <a:latin typeface="Calibri" panose="020F0502020204030204" pitchFamily="34" charset="0"/>
                <a:ea typeface="Calibri" panose="020F0502020204030204" pitchFamily="34" charset="0"/>
                <a:cs typeface="Times New Roman" panose="02020603050405020304" pitchFamily="18" charset="0"/>
              </a:rPr>
              <a:t>("</a:t>
            </a:r>
            <a:r>
              <a:rPr lang="en-US" sz="1800" dirty="0" err="1">
                <a:latin typeface="Calibri" panose="020F0502020204030204" pitchFamily="34" charset="0"/>
                <a:ea typeface="Calibri" panose="020F0502020204030204" pitchFamily="34" charset="0"/>
                <a:cs typeface="Times New Roman" panose="02020603050405020304" pitchFamily="18" charset="0"/>
              </a:rPr>
              <a:t>routing.Component</a:t>
            </a:r>
            <a:r>
              <a:rPr lang="en-US" sz="18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800" dirty="0" smtClean="0">
                <a:latin typeface="Calibri" panose="020F0502020204030204" pitchFamily="34" charset="0"/>
                <a:ea typeface="Calibri" panose="020F0502020204030204" pitchFamily="34" charset="0"/>
                <a:cs typeface="Times New Roman" panose="02020603050405020304" pitchFamily="18" charset="0"/>
              </a:rPr>
              <a:t>  metadata</a:t>
            </a:r>
            <a:r>
              <a:rPr lang="en-US" sz="18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800" dirty="0" smtClean="0">
                <a:latin typeface="Calibri" panose="020F0502020204030204" pitchFamily="34" charset="0"/>
                <a:ea typeface="Calibri" panose="020F0502020204030204" pitchFamily="34"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smtClean="0">
                <a:latin typeface="Calibri" panose="020F0502020204030204" pitchFamily="34" charset="0"/>
                <a:ea typeface="Calibri" panose="020F0502020204030204" pitchFamily="34" charset="0"/>
                <a:cs typeface="Times New Roman" panose="02020603050405020304" pitchFamily="18" charset="0"/>
              </a:rPr>
              <a:t>  </a:t>
            </a:r>
            <a:r>
              <a:rPr lang="en-US" sz="1800" dirty="0" err="1" smtClean="0">
                <a:latin typeface="Calibri" panose="020F0502020204030204" pitchFamily="34" charset="0"/>
                <a:ea typeface="Calibri" panose="020F0502020204030204" pitchFamily="34" charset="0"/>
                <a:cs typeface="Times New Roman" panose="02020603050405020304" pitchFamily="18" charset="0"/>
              </a:rPr>
              <a:t>init</a:t>
            </a:r>
            <a:r>
              <a:rPr lang="en-US" sz="1800" dirty="0">
                <a:latin typeface="Calibri" panose="020F0502020204030204" pitchFamily="34" charset="0"/>
                <a:ea typeface="Calibri" panose="020F0502020204030204" pitchFamily="34" charset="0"/>
                <a:cs typeface="Times New Roman" panose="02020603050405020304" pitchFamily="18" charset="0"/>
              </a:rPr>
              <a:t>: function() </a:t>
            </a:r>
            <a:r>
              <a:rPr lang="en-US" sz="1800" dirty="0" smtClean="0">
                <a:latin typeface="Calibri" panose="020F0502020204030204" pitchFamily="34" charset="0"/>
                <a:ea typeface="Calibri" panose="020F0502020204030204" pitchFamily="34" charset="0"/>
                <a:cs typeface="Times New Roman" panose="02020603050405020304" pitchFamily="18" charset="0"/>
              </a:rPr>
              <a:t>{   </a:t>
            </a:r>
            <a:r>
              <a:rPr lang="en-US" sz="1800" dirty="0">
                <a:latin typeface="Calibri" panose="020F0502020204030204" pitchFamily="34" charset="0"/>
                <a:ea typeface="Calibri" panose="020F0502020204030204" pitchFamily="34" charset="0"/>
                <a:cs typeface="Times New Roman" panose="02020603050405020304" pitchFamily="18" charset="0"/>
              </a:rPr>
              <a:t>	</a:t>
            </a:r>
            <a:endParaRPr lang="en-US" sz="1800"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smtClean="0">
                <a:latin typeface="Calibri" panose="020F0502020204030204" pitchFamily="34" charset="0"/>
                <a:ea typeface="Calibri" panose="020F0502020204030204" pitchFamily="34" charset="0"/>
                <a:cs typeface="Times New Roman" panose="02020603050405020304" pitchFamily="18" charset="0"/>
              </a:rPr>
              <a:t>   </a:t>
            </a:r>
            <a:r>
              <a:rPr lang="en-US" sz="1800" dirty="0" err="1" smtClean="0">
                <a:latin typeface="Calibri" panose="020F0502020204030204" pitchFamily="34" charset="0"/>
                <a:ea typeface="Calibri" panose="020F0502020204030204" pitchFamily="34" charset="0"/>
                <a:cs typeface="Times New Roman" panose="02020603050405020304" pitchFamily="18" charset="0"/>
              </a:rPr>
              <a:t>jQuery.sap.require</a:t>
            </a:r>
            <a:r>
              <a:rPr lang="en-US" sz="1800" dirty="0">
                <a:latin typeface="Calibri" panose="020F0502020204030204" pitchFamily="34" charset="0"/>
                <a:ea typeface="Calibri" panose="020F0502020204030204" pitchFamily="34" charset="0"/>
                <a:cs typeface="Times New Roman" panose="02020603050405020304" pitchFamily="18" charset="0"/>
              </a:rPr>
              <a:t>("</a:t>
            </a:r>
            <a:r>
              <a:rPr lang="en-US" sz="1800" dirty="0" err="1">
                <a:latin typeface="Calibri" panose="020F0502020204030204" pitchFamily="34" charset="0"/>
                <a:ea typeface="Calibri" panose="020F0502020204030204" pitchFamily="34" charset="0"/>
                <a:cs typeface="Times New Roman" panose="02020603050405020304" pitchFamily="18" charset="0"/>
              </a:rPr>
              <a:t>sap.m.routing.RouteMatchedHandler</a:t>
            </a:r>
            <a:r>
              <a:rPr lang="en-US" sz="1800" dirty="0" smtClean="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jQuery.sap.require</a:t>
            </a:r>
            <a:r>
              <a:rPr lang="en-US" sz="1800" dirty="0">
                <a:latin typeface="Calibri" panose="020F0502020204030204" pitchFamily="34" charset="0"/>
                <a:ea typeface="Calibri" panose="020F0502020204030204" pitchFamily="34" charset="0"/>
                <a:cs typeface="Times New Roman" panose="02020603050405020304" pitchFamily="18" charset="0"/>
              </a:rPr>
              <a:t>("</a:t>
            </a:r>
            <a:r>
              <a:rPr lang="en-US" sz="1800" dirty="0" err="1">
                <a:latin typeface="Calibri" panose="020F0502020204030204" pitchFamily="34" charset="0"/>
                <a:ea typeface="Calibri" panose="020F0502020204030204" pitchFamily="34" charset="0"/>
                <a:cs typeface="Times New Roman" panose="02020603050405020304" pitchFamily="18" charset="0"/>
              </a:rPr>
              <a:t>sap.ui.core.routing.HashChanger</a:t>
            </a:r>
            <a:r>
              <a:rPr lang="en-US" sz="1800" dirty="0">
                <a:latin typeface="Calibri" panose="020F0502020204030204" pitchFamily="34" charset="0"/>
                <a:ea typeface="Calibri" panose="020F0502020204030204" pitchFamily="34" charset="0"/>
                <a:cs typeface="Times New Roman" panose="02020603050405020304" pitchFamily="18" charset="0"/>
              </a:rPr>
              <a:t>");	</a:t>
            </a:r>
            <a:endParaRPr lang="en-US" sz="1800"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smtClean="0">
                <a:latin typeface="Calibri" panose="020F0502020204030204" pitchFamily="34" charset="0"/>
                <a:ea typeface="Calibri" panose="020F0502020204030204" pitchFamily="34" charset="0"/>
                <a:cs typeface="Times New Roman" panose="02020603050405020304" pitchFamily="18" charset="0"/>
              </a:rPr>
              <a:t>…</a:t>
            </a:r>
            <a:r>
              <a:rPr lang="en-US" sz="18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800" dirty="0" smtClean="0">
                <a:latin typeface="Calibri" panose="020F0502020204030204" pitchFamily="34" charset="0"/>
                <a:ea typeface="Calibri" panose="020F0502020204030204" pitchFamily="34" charset="0"/>
                <a:cs typeface="Times New Roman" panose="02020603050405020304" pitchFamily="18" charset="0"/>
              </a:rPr>
              <a:t>    </a:t>
            </a:r>
            <a:r>
              <a:rPr lang="en-US" sz="1800" dirty="0" err="1" smtClean="0">
                <a:latin typeface="Calibri" panose="020F0502020204030204" pitchFamily="34" charset="0"/>
                <a:ea typeface="Calibri" panose="020F0502020204030204" pitchFamily="34" charset="0"/>
                <a:cs typeface="Times New Roman" panose="02020603050405020304" pitchFamily="18" charset="0"/>
              </a:rPr>
              <a:t>this</a:t>
            </a:r>
            <a:r>
              <a:rPr lang="en-US" sz="1800" dirty="0" err="1">
                <a:latin typeface="Calibri" panose="020F0502020204030204" pitchFamily="34" charset="0"/>
                <a:ea typeface="Calibri" panose="020F0502020204030204" pitchFamily="34" charset="0"/>
                <a:cs typeface="Times New Roman" panose="02020603050405020304" pitchFamily="18" charset="0"/>
              </a:rPr>
              <a:t>._router</a:t>
            </a:r>
            <a:r>
              <a:rPr lang="en-US" sz="1800" dirty="0">
                <a:latin typeface="Calibri" panose="020F0502020204030204" pitchFamily="34" charset="0"/>
                <a:ea typeface="Calibri" panose="020F0502020204030204" pitchFamily="34" charset="0"/>
                <a:cs typeface="Times New Roman" panose="02020603050405020304" pitchFamily="18" charset="0"/>
              </a:rPr>
              <a:t> = </a:t>
            </a:r>
            <a:r>
              <a:rPr lang="en-US" sz="1800" dirty="0" err="1">
                <a:latin typeface="Calibri" panose="020F0502020204030204" pitchFamily="34" charset="0"/>
                <a:ea typeface="Calibri" panose="020F0502020204030204" pitchFamily="34" charset="0"/>
                <a:cs typeface="Times New Roman" panose="02020603050405020304" pitchFamily="18" charset="0"/>
              </a:rPr>
              <a:t>this.getRouter</a:t>
            </a:r>
            <a:r>
              <a:rPr lang="en-US" sz="18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800" dirty="0" smtClean="0">
                <a:latin typeface="Calibri" panose="020F0502020204030204" pitchFamily="34" charset="0"/>
                <a:ea typeface="Calibri" panose="020F0502020204030204" pitchFamily="34" charset="0"/>
                <a:cs typeface="Times New Roman" panose="02020603050405020304" pitchFamily="18" charset="0"/>
              </a:rPr>
              <a:t>    this</a:t>
            </a:r>
            <a:r>
              <a:rPr lang="en-US" sz="1800" dirty="0">
                <a:latin typeface="Calibri" panose="020F0502020204030204" pitchFamily="34" charset="0"/>
                <a:ea typeface="Calibri" panose="020F0502020204030204" pitchFamily="34" charset="0"/>
                <a:cs typeface="Times New Roman" panose="02020603050405020304" pitchFamily="18" charset="0"/>
              </a:rPr>
              <a:t>._</a:t>
            </a:r>
            <a:r>
              <a:rPr lang="en-US" sz="1800" dirty="0" err="1">
                <a:latin typeface="Calibri" panose="020F0502020204030204" pitchFamily="34" charset="0"/>
                <a:ea typeface="Calibri" panose="020F0502020204030204" pitchFamily="34" charset="0"/>
                <a:cs typeface="Times New Roman" panose="02020603050405020304" pitchFamily="18" charset="0"/>
              </a:rPr>
              <a:t>routeHandler</a:t>
            </a:r>
            <a:r>
              <a:rPr lang="en-US" sz="1800" dirty="0">
                <a:latin typeface="Calibri" panose="020F0502020204030204" pitchFamily="34" charset="0"/>
                <a:ea typeface="Calibri" panose="020F0502020204030204" pitchFamily="34" charset="0"/>
                <a:cs typeface="Times New Roman" panose="02020603050405020304" pitchFamily="18" charset="0"/>
              </a:rPr>
              <a:t> = new </a:t>
            </a:r>
            <a:r>
              <a:rPr lang="en-US" sz="1800" dirty="0" err="1">
                <a:latin typeface="Calibri" panose="020F0502020204030204" pitchFamily="34" charset="0"/>
                <a:ea typeface="Calibri" panose="020F0502020204030204" pitchFamily="34" charset="0"/>
                <a:cs typeface="Times New Roman" panose="02020603050405020304" pitchFamily="18" charset="0"/>
              </a:rPr>
              <a:t>sap.m.routing.RouteMatchedHandler</a:t>
            </a:r>
            <a:r>
              <a:rPr lang="en-US" sz="1800" dirty="0">
                <a:latin typeface="Calibri" panose="020F0502020204030204" pitchFamily="34" charset="0"/>
                <a:ea typeface="Calibri" panose="020F0502020204030204" pitchFamily="34" charset="0"/>
                <a:cs typeface="Times New Roman" panose="02020603050405020304" pitchFamily="18" charset="0"/>
              </a:rPr>
              <a:t>(</a:t>
            </a:r>
            <a:r>
              <a:rPr lang="en-US" sz="1800" dirty="0" err="1">
                <a:latin typeface="Calibri" panose="020F0502020204030204" pitchFamily="34" charset="0"/>
                <a:ea typeface="Calibri" panose="020F0502020204030204" pitchFamily="34" charset="0"/>
                <a:cs typeface="Times New Roman" panose="02020603050405020304" pitchFamily="18" charset="0"/>
              </a:rPr>
              <a:t>this._router</a:t>
            </a:r>
            <a:r>
              <a:rPr lang="en-US" sz="18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800" dirty="0" smtClean="0">
                <a:latin typeface="Calibri" panose="020F0502020204030204" pitchFamily="34" charset="0"/>
                <a:ea typeface="Calibri" panose="020F0502020204030204" pitchFamily="34" charset="0"/>
                <a:cs typeface="Times New Roman" panose="02020603050405020304" pitchFamily="18" charset="0"/>
              </a:rPr>
              <a:t>    this</a:t>
            </a:r>
            <a:r>
              <a:rPr lang="en-US" sz="1800" dirty="0">
                <a:latin typeface="Calibri" panose="020F0502020204030204" pitchFamily="34" charset="0"/>
                <a:ea typeface="Calibri" panose="020F0502020204030204" pitchFamily="34" charset="0"/>
                <a:cs typeface="Times New Roman" panose="02020603050405020304" pitchFamily="18" charset="0"/>
              </a:rPr>
              <a:t>._</a:t>
            </a:r>
            <a:r>
              <a:rPr lang="en-US" sz="1800" dirty="0" err="1">
                <a:latin typeface="Calibri" panose="020F0502020204030204" pitchFamily="34" charset="0"/>
                <a:ea typeface="Calibri" panose="020F0502020204030204" pitchFamily="34" charset="0"/>
                <a:cs typeface="Times New Roman" panose="02020603050405020304" pitchFamily="18" charset="0"/>
              </a:rPr>
              <a:t>router.initialize</a:t>
            </a:r>
            <a:r>
              <a:rPr lang="en-US" sz="1800" dirty="0" smtClean="0">
                <a:latin typeface="Calibri" panose="020F0502020204030204" pitchFamily="34" charset="0"/>
                <a:ea typeface="Calibri" panose="020F0502020204030204" pitchFamily="34" charset="0"/>
                <a:cs typeface="Times New Roman" panose="02020603050405020304" pitchFamily="18" charset="0"/>
              </a:rPr>
              <a:t>();</a:t>
            </a:r>
            <a:r>
              <a:rPr lang="en-US" sz="18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		</a:t>
            </a:r>
            <a:endParaRPr lang="en-US" sz="1800" dirty="0"/>
          </a:p>
        </p:txBody>
      </p:sp>
      <p:sp>
        <p:nvSpPr>
          <p:cNvPr id="3" name="Title 2"/>
          <p:cNvSpPr>
            <a:spLocks noGrp="1"/>
          </p:cNvSpPr>
          <p:nvPr>
            <p:ph type="title"/>
          </p:nvPr>
        </p:nvSpPr>
        <p:spPr/>
        <p:txBody>
          <a:bodyPr/>
          <a:lstStyle/>
          <a:p>
            <a:r>
              <a:rPr lang="en-US" dirty="0" smtClean="0"/>
              <a:t>Router Configuration in Component.js</a:t>
            </a:r>
            <a:endParaRPr lang="en-US" dirty="0"/>
          </a:p>
        </p:txBody>
      </p:sp>
      <p:sp>
        <p:nvSpPr>
          <p:cNvPr id="4" name="TextBox 3"/>
          <p:cNvSpPr txBox="1"/>
          <p:nvPr/>
        </p:nvSpPr>
        <p:spPr>
          <a:xfrm>
            <a:off x="268940" y="1757082"/>
            <a:ext cx="2653553" cy="553998"/>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Routes will be configured</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here</a:t>
            </a:r>
          </a:p>
        </p:txBody>
      </p:sp>
      <p:cxnSp>
        <p:nvCxnSpPr>
          <p:cNvPr id="6" name="Straight Arrow Connector 5"/>
          <p:cNvCxnSpPr/>
          <p:nvPr/>
        </p:nvCxnSpPr>
        <p:spPr>
          <a:xfrm flipV="1">
            <a:off x="2482326" y="2094500"/>
            <a:ext cx="699247" cy="34964"/>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23221" y="2615022"/>
            <a:ext cx="2699272" cy="553998"/>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Router  library is </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loaded in </a:t>
            </a:r>
            <a:r>
              <a:rPr lang="en-US" sz="1800" kern="0" dirty="0" err="1" smtClean="0">
                <a:ea typeface="Arial Unicode MS" pitchFamily="34" charset="-128"/>
                <a:cs typeface="Arial Unicode MS" pitchFamily="34" charset="-128"/>
              </a:rPr>
              <a:t>init</a:t>
            </a:r>
            <a:r>
              <a:rPr lang="en-US" sz="1800" kern="0" dirty="0" smtClean="0">
                <a:ea typeface="Arial Unicode MS" pitchFamily="34" charset="-128"/>
                <a:cs typeface="Arial Unicode MS" pitchFamily="34" charset="-128"/>
              </a:rPr>
              <a:t> function.</a:t>
            </a:r>
          </a:p>
        </p:txBody>
      </p:sp>
      <p:sp>
        <p:nvSpPr>
          <p:cNvPr id="8" name="TextBox 7"/>
          <p:cNvSpPr txBox="1"/>
          <p:nvPr/>
        </p:nvSpPr>
        <p:spPr>
          <a:xfrm>
            <a:off x="3514165" y="5935368"/>
            <a:ext cx="8301317" cy="630942"/>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dirty="0" err="1" smtClean="0">
                <a:latin typeface="Calibri" panose="020F0502020204030204" pitchFamily="34" charset="0"/>
                <a:ea typeface="Calibri" panose="020F0502020204030204" pitchFamily="34" charset="0"/>
                <a:cs typeface="Times New Roman" panose="02020603050405020304" pitchFamily="18" charset="0"/>
              </a:rPr>
              <a:t>sap.m.routing.RouteMatchedHandler</a:t>
            </a:r>
            <a:r>
              <a:rPr lang="en-US" sz="1800" dirty="0" smtClean="0">
                <a:latin typeface="Calibri" panose="020F0502020204030204" pitchFamily="34" charset="0"/>
                <a:ea typeface="Calibri" panose="020F0502020204030204" pitchFamily="34" charset="0"/>
                <a:cs typeface="Times New Roman" panose="02020603050405020304" pitchFamily="18" charset="0"/>
              </a:rPr>
              <a:t> – handles the navigation events in the application</a:t>
            </a:r>
          </a:p>
          <a:p>
            <a:pPr fontAlgn="base">
              <a:spcBef>
                <a:spcPts val="600"/>
              </a:spcBef>
              <a:spcAft>
                <a:spcPct val="0"/>
              </a:spcAft>
              <a:buClr>
                <a:srgbClr val="F0AB00"/>
              </a:buClr>
              <a:buSzPct val="80000"/>
            </a:pPr>
            <a:endParaRPr lang="en-US" sz="1800" kern="0" dirty="0">
              <a:latin typeface="Calibri" panose="020F0502020204030204" pitchFamily="34" charset="0"/>
              <a:ea typeface="Arial Unicode MS" pitchFamily="34" charset="-128"/>
              <a:cs typeface="Times New Roman" panose="02020603050405020304" pitchFamily="18" charset="0"/>
            </a:endParaRPr>
          </a:p>
        </p:txBody>
      </p:sp>
      <p:cxnSp>
        <p:nvCxnSpPr>
          <p:cNvPr id="10" name="Straight Arrow Connector 9"/>
          <p:cNvCxnSpPr/>
          <p:nvPr/>
        </p:nvCxnSpPr>
        <p:spPr>
          <a:xfrm>
            <a:off x="2196353" y="2849110"/>
            <a:ext cx="1138518" cy="211135"/>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23221" y="3557164"/>
            <a:ext cx="2949388" cy="830997"/>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Creates router object. The </a:t>
            </a:r>
            <a:r>
              <a:rPr lang="en-US" sz="1800" i="1" kern="0" dirty="0" smtClean="0">
                <a:ea typeface="Arial Unicode MS" pitchFamily="34" charset="-128"/>
                <a:cs typeface="Arial Unicode MS" pitchFamily="34" charset="-128"/>
              </a:rPr>
              <a:t>this</a:t>
            </a:r>
            <a:r>
              <a:rPr lang="en-US" sz="1800" kern="0" dirty="0" smtClean="0">
                <a:ea typeface="Arial Unicode MS" pitchFamily="34" charset="-128"/>
                <a:cs typeface="Arial Unicode MS" pitchFamily="34" charset="-128"/>
              </a:rPr>
              <a:t> refers to the </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component</a:t>
            </a:r>
          </a:p>
        </p:txBody>
      </p:sp>
      <p:sp>
        <p:nvSpPr>
          <p:cNvPr id="12" name="TextBox 11"/>
          <p:cNvSpPr txBox="1"/>
          <p:nvPr/>
        </p:nvSpPr>
        <p:spPr>
          <a:xfrm>
            <a:off x="268940" y="4597080"/>
            <a:ext cx="2823882" cy="1538883"/>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Initiates the </a:t>
            </a:r>
            <a:r>
              <a:rPr lang="en-US" sz="1800" kern="0" dirty="0" err="1" smtClean="0">
                <a:ea typeface="Arial Unicode MS" pitchFamily="34" charset="-128"/>
                <a:cs typeface="Arial Unicode MS" pitchFamily="34" charset="-128"/>
              </a:rPr>
              <a:t>routeHandler</a:t>
            </a:r>
            <a:r>
              <a:rPr lang="en-US" sz="1800" kern="0" dirty="0" smtClean="0">
                <a:ea typeface="Arial Unicode MS" pitchFamily="34" charset="-128"/>
                <a:cs typeface="Arial Unicode MS" pitchFamily="34" charset="-128"/>
              </a:rPr>
              <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which does the heavy lifting</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for routing</a:t>
            </a:r>
          </a:p>
          <a:p>
            <a:pPr fontAlgn="base">
              <a:spcBef>
                <a:spcPts val="6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Initialize the router</a:t>
            </a:r>
          </a:p>
        </p:txBody>
      </p:sp>
      <p:cxnSp>
        <p:nvCxnSpPr>
          <p:cNvPr id="18" name="Straight Arrow Connector 17"/>
          <p:cNvCxnSpPr/>
          <p:nvPr/>
        </p:nvCxnSpPr>
        <p:spPr>
          <a:xfrm>
            <a:off x="2922493" y="4043082"/>
            <a:ext cx="421342" cy="17566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2922493" y="4714466"/>
            <a:ext cx="412378" cy="108775"/>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2420471" y="5366521"/>
            <a:ext cx="1093694" cy="465194"/>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59864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a Default Route</a:t>
            </a:r>
            <a:endParaRPr lang="en-US" dirty="0"/>
          </a:p>
        </p:txBody>
      </p:sp>
      <p:sp>
        <p:nvSpPr>
          <p:cNvPr id="3" name="Rectangle 2"/>
          <p:cNvSpPr/>
          <p:nvPr/>
        </p:nvSpPr>
        <p:spPr>
          <a:xfrm>
            <a:off x="5120436" y="1467466"/>
            <a:ext cx="6506788" cy="4770537"/>
          </a:xfrm>
          <a:prstGeom prst="rect">
            <a:avLst/>
          </a:prstGeom>
          <a:ln>
            <a:solidFill>
              <a:schemeClr val="tx1"/>
            </a:solidFill>
          </a:ln>
        </p:spPr>
        <p:txBody>
          <a:bodyPr wrap="square">
            <a:spAutoFit/>
          </a:bodyPr>
          <a:lstStyle/>
          <a:p>
            <a:r>
              <a:rPr lang="en-US" sz="1600" dirty="0" smtClean="0"/>
              <a:t>metadata</a:t>
            </a:r>
            <a:r>
              <a:rPr lang="en-US" sz="1600" dirty="0"/>
              <a:t>: </a:t>
            </a:r>
            <a:r>
              <a:rPr lang="en-US" sz="1600" dirty="0" smtClean="0"/>
              <a:t>{</a:t>
            </a:r>
            <a:r>
              <a:rPr lang="en-US" sz="1600" dirty="0"/>
              <a:t>		</a:t>
            </a:r>
          </a:p>
          <a:p>
            <a:r>
              <a:rPr lang="en-US" sz="1600" dirty="0" smtClean="0"/>
              <a:t>  routing</a:t>
            </a:r>
            <a:r>
              <a:rPr lang="en-US" sz="1600" dirty="0"/>
              <a:t>: </a:t>
            </a:r>
            <a:r>
              <a:rPr lang="en-US" sz="1600" dirty="0" smtClean="0"/>
              <a:t>{</a:t>
            </a:r>
            <a:r>
              <a:rPr lang="en-US" sz="1600" dirty="0"/>
              <a:t>	</a:t>
            </a:r>
          </a:p>
          <a:p>
            <a:r>
              <a:rPr lang="en-US" sz="1600" dirty="0" smtClean="0"/>
              <a:t>    </a:t>
            </a:r>
            <a:r>
              <a:rPr lang="en-US" sz="1600" dirty="0" err="1" smtClean="0"/>
              <a:t>config</a:t>
            </a:r>
            <a:r>
              <a:rPr lang="en-US" sz="1600" dirty="0"/>
              <a:t>: {</a:t>
            </a:r>
          </a:p>
          <a:p>
            <a:r>
              <a:rPr lang="en-US" sz="1600" dirty="0"/>
              <a:t>	</a:t>
            </a:r>
            <a:r>
              <a:rPr lang="en-US" sz="1600" dirty="0" err="1"/>
              <a:t>viewType</a:t>
            </a:r>
            <a:r>
              <a:rPr lang="en-US" sz="1600" dirty="0"/>
              <a:t>: "XML",</a:t>
            </a:r>
          </a:p>
          <a:p>
            <a:r>
              <a:rPr lang="en-US" sz="1600" dirty="0"/>
              <a:t>	</a:t>
            </a:r>
            <a:r>
              <a:rPr lang="en-US" sz="1600" dirty="0" err="1"/>
              <a:t>viewPath</a:t>
            </a:r>
            <a:r>
              <a:rPr lang="en-US" sz="1600" dirty="0"/>
              <a:t>: </a:t>
            </a:r>
            <a:r>
              <a:rPr lang="en-US" sz="1600" dirty="0" smtClean="0"/>
              <a:t>“ui5.view</a:t>
            </a:r>
            <a:r>
              <a:rPr lang="en-US" sz="1600" dirty="0"/>
              <a:t>",</a:t>
            </a:r>
          </a:p>
          <a:p>
            <a:r>
              <a:rPr lang="en-US" sz="1600" dirty="0"/>
              <a:t>	</a:t>
            </a:r>
            <a:r>
              <a:rPr lang="en-US" sz="1600" dirty="0" err="1"/>
              <a:t>targetControl</a:t>
            </a:r>
            <a:r>
              <a:rPr lang="en-US" sz="1600" dirty="0"/>
              <a:t>: "</a:t>
            </a:r>
            <a:r>
              <a:rPr lang="en-US" sz="1600" dirty="0" err="1"/>
              <a:t>splitApp</a:t>
            </a:r>
            <a:r>
              <a:rPr lang="en-US" sz="1600" dirty="0"/>
              <a:t>",</a:t>
            </a:r>
          </a:p>
          <a:p>
            <a:r>
              <a:rPr lang="en-US" sz="1600" dirty="0"/>
              <a:t>	</a:t>
            </a:r>
            <a:r>
              <a:rPr lang="en-US" sz="1600" dirty="0" err="1"/>
              <a:t>clearTarget</a:t>
            </a:r>
            <a:r>
              <a:rPr lang="en-US" sz="1600" dirty="0"/>
              <a:t>: false,</a:t>
            </a:r>
          </a:p>
          <a:p>
            <a:r>
              <a:rPr lang="en-US" sz="1600" dirty="0"/>
              <a:t>	transition: "slide"</a:t>
            </a:r>
          </a:p>
          <a:p>
            <a:r>
              <a:rPr lang="en-US" sz="1600" dirty="0" smtClean="0"/>
              <a:t>                },</a:t>
            </a:r>
            <a:endParaRPr lang="en-US" sz="1600" dirty="0"/>
          </a:p>
          <a:p>
            <a:r>
              <a:rPr lang="en-US" sz="1600" dirty="0"/>
              <a:t>	</a:t>
            </a:r>
            <a:r>
              <a:rPr lang="en-US" sz="1600" dirty="0" smtClean="0"/>
              <a:t>routes</a:t>
            </a:r>
            <a:r>
              <a:rPr lang="en-US" sz="1600" dirty="0"/>
              <a:t>: [</a:t>
            </a:r>
          </a:p>
          <a:p>
            <a:r>
              <a:rPr lang="en-US" sz="1600" dirty="0"/>
              <a:t>		</a:t>
            </a:r>
            <a:r>
              <a:rPr lang="en-US" sz="1600" dirty="0" smtClean="0"/>
              <a:t>{</a:t>
            </a:r>
            <a:endParaRPr lang="en-US" sz="1600" dirty="0"/>
          </a:p>
          <a:p>
            <a:r>
              <a:rPr lang="en-US" sz="1600" dirty="0"/>
              <a:t>		</a:t>
            </a:r>
            <a:r>
              <a:rPr lang="en-US" sz="1600" dirty="0" smtClean="0"/>
              <a:t>            </a:t>
            </a:r>
            <a:r>
              <a:rPr lang="en-US" sz="1600" dirty="0"/>
              <a:t>pattern : "",</a:t>
            </a:r>
          </a:p>
          <a:p>
            <a:r>
              <a:rPr lang="en-US" sz="1600" dirty="0"/>
              <a:t>		</a:t>
            </a:r>
            <a:r>
              <a:rPr lang="en-US" sz="1600" dirty="0" smtClean="0"/>
              <a:t>            </a:t>
            </a:r>
            <a:r>
              <a:rPr lang="en-US" sz="1600" dirty="0"/>
              <a:t>name : "</a:t>
            </a:r>
            <a:r>
              <a:rPr lang="en-US" sz="1600" dirty="0" err="1"/>
              <a:t>ProductCategories</a:t>
            </a:r>
            <a:r>
              <a:rPr lang="en-US" sz="1600" dirty="0"/>
              <a:t>",</a:t>
            </a:r>
          </a:p>
          <a:p>
            <a:r>
              <a:rPr lang="en-US" sz="1600" dirty="0"/>
              <a:t>		</a:t>
            </a:r>
            <a:r>
              <a:rPr lang="en-US" sz="1600" dirty="0" smtClean="0"/>
              <a:t>            </a:t>
            </a:r>
            <a:r>
              <a:rPr lang="en-US" sz="1600" dirty="0"/>
              <a:t>view : "</a:t>
            </a:r>
            <a:r>
              <a:rPr lang="en-US" sz="1600" dirty="0" smtClean="0"/>
              <a:t>Master1",</a:t>
            </a:r>
            <a:endParaRPr lang="en-US" sz="1600" dirty="0"/>
          </a:p>
          <a:p>
            <a:r>
              <a:rPr lang="en-US" sz="1600" dirty="0"/>
              <a:t>		</a:t>
            </a:r>
            <a:r>
              <a:rPr lang="en-US" sz="1600" dirty="0" smtClean="0"/>
              <a:t>            </a:t>
            </a:r>
            <a:r>
              <a:rPr lang="en-US" sz="1600" dirty="0" err="1"/>
              <a:t>targetAggregation</a:t>
            </a:r>
            <a:r>
              <a:rPr lang="en-US" sz="1600" dirty="0"/>
              <a:t> : "</a:t>
            </a:r>
            <a:r>
              <a:rPr lang="en-US" sz="1600" dirty="0" err="1"/>
              <a:t>masterPages</a:t>
            </a:r>
            <a:r>
              <a:rPr lang="en-US" sz="1600" dirty="0"/>
              <a:t>"</a:t>
            </a:r>
          </a:p>
          <a:p>
            <a:r>
              <a:rPr lang="en-US" sz="1600" dirty="0"/>
              <a:t>	</a:t>
            </a:r>
            <a:r>
              <a:rPr lang="en-US" sz="1600" dirty="0" smtClean="0"/>
              <a:t>                  }</a:t>
            </a:r>
          </a:p>
          <a:p>
            <a:r>
              <a:rPr lang="en-US" sz="1600" dirty="0"/>
              <a:t> </a:t>
            </a:r>
            <a:r>
              <a:rPr lang="en-US" sz="1600" dirty="0" smtClean="0"/>
              <a:t>              ]</a:t>
            </a:r>
          </a:p>
          <a:p>
            <a:r>
              <a:rPr lang="en-US" sz="1600" dirty="0"/>
              <a:t> </a:t>
            </a:r>
            <a:r>
              <a:rPr lang="en-US" sz="1600" dirty="0" smtClean="0"/>
              <a:t>   }</a:t>
            </a:r>
          </a:p>
          <a:p>
            <a:r>
              <a:rPr lang="en-US" sz="1600" dirty="0"/>
              <a:t>}</a:t>
            </a:r>
            <a:r>
              <a:rPr lang="en-US" sz="1600" dirty="0" smtClean="0"/>
              <a:t>       </a:t>
            </a:r>
            <a:endParaRPr lang="en-US" sz="1600" dirty="0"/>
          </a:p>
        </p:txBody>
      </p:sp>
      <p:sp>
        <p:nvSpPr>
          <p:cNvPr id="4" name="TextBox 3"/>
          <p:cNvSpPr txBox="1"/>
          <p:nvPr/>
        </p:nvSpPr>
        <p:spPr>
          <a:xfrm>
            <a:off x="421341" y="1721224"/>
            <a:ext cx="4598894" cy="4139595"/>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The </a:t>
            </a:r>
            <a:r>
              <a:rPr lang="en-US" sz="1800" kern="0" dirty="0" err="1" smtClean="0">
                <a:ea typeface="Arial Unicode MS" pitchFamily="34" charset="-128"/>
                <a:cs typeface="Arial Unicode MS" pitchFamily="34" charset="-128"/>
              </a:rPr>
              <a:t>config</a:t>
            </a:r>
            <a:r>
              <a:rPr lang="en-US" sz="1800" kern="0" dirty="0" smtClean="0">
                <a:ea typeface="Arial Unicode MS" pitchFamily="34" charset="-128"/>
                <a:cs typeface="Arial Unicode MS" pitchFamily="34" charset="-128"/>
              </a:rPr>
              <a:t> object configures default values</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for route properties:</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 </a:t>
            </a:r>
            <a:r>
              <a:rPr lang="en-US" sz="1800" kern="0" dirty="0" smtClean="0">
                <a:ea typeface="Arial Unicode MS" pitchFamily="34" charset="-128"/>
                <a:cs typeface="Arial Unicode MS" pitchFamily="34" charset="-128"/>
              </a:rPr>
              <a:t> </a:t>
            </a:r>
            <a:r>
              <a:rPr lang="en-US" sz="1800" b="1" kern="0" dirty="0" err="1" smtClean="0">
                <a:ea typeface="Arial Unicode MS" pitchFamily="34" charset="-128"/>
                <a:cs typeface="Arial Unicode MS" pitchFamily="34" charset="-128"/>
              </a:rPr>
              <a:t>viewType</a:t>
            </a:r>
            <a:r>
              <a:rPr lang="en-US" sz="1800" kern="0" dirty="0" smtClean="0">
                <a:ea typeface="Arial Unicode MS" pitchFamily="34" charset="-128"/>
                <a:cs typeface="Arial Unicode MS" pitchFamily="34" charset="-128"/>
              </a:rPr>
              <a:t>: type of view files</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 </a:t>
            </a:r>
            <a:r>
              <a:rPr lang="en-US" sz="1800" kern="0" dirty="0" smtClean="0">
                <a:ea typeface="Arial Unicode MS" pitchFamily="34" charset="-128"/>
                <a:cs typeface="Arial Unicode MS" pitchFamily="34" charset="-128"/>
              </a:rPr>
              <a:t> </a:t>
            </a:r>
            <a:r>
              <a:rPr lang="en-US" sz="1800" b="1" kern="0" dirty="0" err="1" smtClean="0">
                <a:ea typeface="Arial Unicode MS" pitchFamily="34" charset="-128"/>
                <a:cs typeface="Arial Unicode MS" pitchFamily="34" charset="-128"/>
              </a:rPr>
              <a:t>viewPath</a:t>
            </a:r>
            <a:r>
              <a:rPr lang="en-US" sz="1800" kern="0" dirty="0" smtClean="0">
                <a:ea typeface="Arial Unicode MS" pitchFamily="34" charset="-128"/>
                <a:cs typeface="Arial Unicode MS" pitchFamily="34" charset="-128"/>
              </a:rPr>
              <a:t>: location of view files.  The </a:t>
            </a:r>
            <a:r>
              <a:rPr lang="en-US" sz="1800" kern="0" dirty="0" err="1" smtClean="0">
                <a:ea typeface="Arial Unicode MS" pitchFamily="34" charset="-128"/>
                <a:cs typeface="Arial Unicode MS" pitchFamily="34" charset="-128"/>
              </a:rPr>
              <a:t>gbi</a:t>
            </a:r>
            <a:r>
              <a:rPr lang="en-US" sz="1800" kern="0" dirty="0" smtClean="0">
                <a:ea typeface="Arial Unicode MS" pitchFamily="34" charset="-128"/>
                <a:cs typeface="Arial Unicode MS" pitchFamily="34" charset="-128"/>
              </a:rPr>
              <a:t> in</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 </a:t>
            </a:r>
            <a:r>
              <a:rPr lang="en-US" sz="1800" kern="0" dirty="0" smtClean="0">
                <a:ea typeface="Arial Unicode MS" pitchFamily="34" charset="-128"/>
                <a:cs typeface="Arial Unicode MS" pitchFamily="34" charset="-128"/>
              </a:rPr>
              <a:t>  this case is the </a:t>
            </a:r>
            <a:r>
              <a:rPr lang="en-US" sz="1800" kern="0" dirty="0" err="1" smtClean="0">
                <a:ea typeface="Arial Unicode MS" pitchFamily="34" charset="-128"/>
                <a:cs typeface="Arial Unicode MS" pitchFamily="34" charset="-128"/>
              </a:rPr>
              <a:t>resourceroot</a:t>
            </a:r>
            <a:r>
              <a:rPr lang="en-US" sz="1800" kern="0" dirty="0" smtClean="0">
                <a:ea typeface="Arial Unicode MS" pitchFamily="34" charset="-128"/>
                <a:cs typeface="Arial Unicode MS" pitchFamily="34" charset="-128"/>
              </a:rPr>
              <a:t> defined in</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   the bootstrap in the index.html file and view</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   is a folder in the project.</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 </a:t>
            </a:r>
            <a:r>
              <a:rPr lang="en-US" sz="1800" kern="0" dirty="0" smtClean="0">
                <a:ea typeface="Arial Unicode MS" pitchFamily="34" charset="-128"/>
                <a:cs typeface="Arial Unicode MS" pitchFamily="34" charset="-128"/>
              </a:rPr>
              <a:t> </a:t>
            </a:r>
            <a:r>
              <a:rPr lang="en-US" sz="1800" b="1" kern="0" dirty="0" err="1" smtClean="0">
                <a:ea typeface="Arial Unicode MS" pitchFamily="34" charset="-128"/>
                <a:cs typeface="Arial Unicode MS" pitchFamily="34" charset="-128"/>
              </a:rPr>
              <a:t>targetControl</a:t>
            </a:r>
            <a:r>
              <a:rPr lang="en-US" sz="1800" kern="0" dirty="0">
                <a:ea typeface="Arial Unicode MS" pitchFamily="34" charset="-128"/>
                <a:cs typeface="Arial Unicode MS" pitchFamily="34" charset="-128"/>
              </a:rPr>
              <a:t>:</a:t>
            </a:r>
            <a:r>
              <a:rPr lang="en-US" sz="1800" kern="0" dirty="0" smtClean="0">
                <a:ea typeface="Arial Unicode MS" pitchFamily="34" charset="-128"/>
                <a:cs typeface="Arial Unicode MS" pitchFamily="34" charset="-128"/>
              </a:rPr>
              <a:t> the app control created in </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    the App view.</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 </a:t>
            </a:r>
            <a:r>
              <a:rPr lang="en-US" sz="1800" kern="0" dirty="0" smtClean="0">
                <a:ea typeface="Arial Unicode MS" pitchFamily="34" charset="-128"/>
                <a:cs typeface="Arial Unicode MS" pitchFamily="34" charset="-128"/>
              </a:rPr>
              <a:t> </a:t>
            </a:r>
            <a:r>
              <a:rPr lang="en-US" sz="1800" b="1" kern="0" dirty="0" err="1" smtClean="0">
                <a:ea typeface="Arial Unicode MS" pitchFamily="34" charset="-128"/>
                <a:cs typeface="Arial Unicode MS" pitchFamily="34" charset="-128"/>
              </a:rPr>
              <a:t>clearTarget</a:t>
            </a:r>
            <a:r>
              <a:rPr lang="en-US" sz="1800" kern="0" dirty="0" smtClean="0">
                <a:ea typeface="Arial Unicode MS" pitchFamily="34" charset="-128"/>
                <a:cs typeface="Arial Unicode MS" pitchFamily="34" charset="-128"/>
              </a:rPr>
              <a:t>: should the aggregation be</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   cleared before navigation. More on this</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 </a:t>
            </a:r>
            <a:r>
              <a:rPr lang="en-US" sz="1800" kern="0" dirty="0" smtClean="0">
                <a:ea typeface="Arial Unicode MS" pitchFamily="34" charset="-128"/>
                <a:cs typeface="Arial Unicode MS" pitchFamily="34" charset="-128"/>
              </a:rPr>
              <a:t>  later.</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 </a:t>
            </a:r>
            <a:r>
              <a:rPr lang="en-US" sz="1800" kern="0" dirty="0" smtClean="0">
                <a:ea typeface="Arial Unicode MS" pitchFamily="34" charset="-128"/>
                <a:cs typeface="Arial Unicode MS" pitchFamily="34" charset="-128"/>
              </a:rPr>
              <a:t> </a:t>
            </a:r>
            <a:r>
              <a:rPr lang="en-US" sz="1800" b="1" kern="0" dirty="0" smtClean="0">
                <a:ea typeface="Arial Unicode MS" pitchFamily="34" charset="-128"/>
                <a:cs typeface="Arial Unicode MS" pitchFamily="34" charset="-128"/>
              </a:rPr>
              <a:t>transition</a:t>
            </a:r>
            <a:r>
              <a:rPr lang="en-US" sz="1800" kern="0" dirty="0" smtClean="0">
                <a:ea typeface="Arial Unicode MS" pitchFamily="34" charset="-128"/>
                <a:cs typeface="Arial Unicode MS" pitchFamily="34" charset="-128"/>
              </a:rPr>
              <a:t>: the type of visual transition.</a:t>
            </a:r>
          </a:p>
        </p:txBody>
      </p:sp>
      <p:cxnSp>
        <p:nvCxnSpPr>
          <p:cNvPr id="6" name="Straight Arrow Connector 5"/>
          <p:cNvCxnSpPr/>
          <p:nvPr/>
        </p:nvCxnSpPr>
        <p:spPr>
          <a:xfrm>
            <a:off x="4043082" y="2088776"/>
            <a:ext cx="1201271" cy="71724"/>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99926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a Default Route</a:t>
            </a:r>
            <a:endParaRPr lang="en-US" dirty="0"/>
          </a:p>
        </p:txBody>
      </p:sp>
      <p:sp>
        <p:nvSpPr>
          <p:cNvPr id="3" name="Rectangle 2"/>
          <p:cNvSpPr/>
          <p:nvPr/>
        </p:nvSpPr>
        <p:spPr>
          <a:xfrm>
            <a:off x="5120436" y="1467466"/>
            <a:ext cx="6506788" cy="4770537"/>
          </a:xfrm>
          <a:prstGeom prst="rect">
            <a:avLst/>
          </a:prstGeom>
          <a:ln>
            <a:solidFill>
              <a:schemeClr val="tx1"/>
            </a:solidFill>
          </a:ln>
        </p:spPr>
        <p:txBody>
          <a:bodyPr wrap="square">
            <a:spAutoFit/>
          </a:bodyPr>
          <a:lstStyle/>
          <a:p>
            <a:r>
              <a:rPr lang="en-US" sz="1600" dirty="0" smtClean="0"/>
              <a:t>metadata</a:t>
            </a:r>
            <a:r>
              <a:rPr lang="en-US" sz="1600" dirty="0"/>
              <a:t>: </a:t>
            </a:r>
            <a:r>
              <a:rPr lang="en-US" sz="1600" dirty="0" smtClean="0"/>
              <a:t>{</a:t>
            </a:r>
            <a:r>
              <a:rPr lang="en-US" sz="1600" dirty="0"/>
              <a:t>		</a:t>
            </a:r>
          </a:p>
          <a:p>
            <a:r>
              <a:rPr lang="en-US" sz="1600" dirty="0" smtClean="0"/>
              <a:t>  routing</a:t>
            </a:r>
            <a:r>
              <a:rPr lang="en-US" sz="1600" dirty="0"/>
              <a:t>: </a:t>
            </a:r>
            <a:r>
              <a:rPr lang="en-US" sz="1600" dirty="0" smtClean="0"/>
              <a:t>{</a:t>
            </a:r>
            <a:r>
              <a:rPr lang="en-US" sz="1600" dirty="0"/>
              <a:t>	</a:t>
            </a:r>
          </a:p>
          <a:p>
            <a:r>
              <a:rPr lang="en-US" sz="1600" dirty="0" smtClean="0"/>
              <a:t>    </a:t>
            </a:r>
            <a:r>
              <a:rPr lang="en-US" sz="1600" dirty="0" err="1" smtClean="0"/>
              <a:t>config</a:t>
            </a:r>
            <a:r>
              <a:rPr lang="en-US" sz="1600" dirty="0"/>
              <a:t>: {</a:t>
            </a:r>
          </a:p>
          <a:p>
            <a:r>
              <a:rPr lang="en-US" sz="1600" dirty="0"/>
              <a:t>	</a:t>
            </a:r>
            <a:r>
              <a:rPr lang="en-US" sz="1600" dirty="0" err="1"/>
              <a:t>viewType</a:t>
            </a:r>
            <a:r>
              <a:rPr lang="en-US" sz="1600" dirty="0"/>
              <a:t>: "XML",</a:t>
            </a:r>
          </a:p>
          <a:p>
            <a:r>
              <a:rPr lang="en-US" sz="1600" dirty="0"/>
              <a:t>	</a:t>
            </a:r>
            <a:r>
              <a:rPr lang="en-US" sz="1600" dirty="0" err="1"/>
              <a:t>viewPath</a:t>
            </a:r>
            <a:r>
              <a:rPr lang="en-US" sz="1600" dirty="0"/>
              <a:t>: "</a:t>
            </a:r>
            <a:r>
              <a:rPr lang="en-US" sz="1600" dirty="0" err="1"/>
              <a:t>gbi.view</a:t>
            </a:r>
            <a:r>
              <a:rPr lang="en-US" sz="1600" dirty="0"/>
              <a:t>",</a:t>
            </a:r>
          </a:p>
          <a:p>
            <a:r>
              <a:rPr lang="en-US" sz="1600" dirty="0"/>
              <a:t>	</a:t>
            </a:r>
            <a:r>
              <a:rPr lang="en-US" sz="1600" dirty="0" err="1"/>
              <a:t>targetControl</a:t>
            </a:r>
            <a:r>
              <a:rPr lang="en-US" sz="1600" dirty="0"/>
              <a:t>: "</a:t>
            </a:r>
            <a:r>
              <a:rPr lang="en-US" sz="1600" dirty="0" err="1"/>
              <a:t>splitApp</a:t>
            </a:r>
            <a:r>
              <a:rPr lang="en-US" sz="1600" dirty="0"/>
              <a:t>",</a:t>
            </a:r>
          </a:p>
          <a:p>
            <a:r>
              <a:rPr lang="en-US" sz="1600" dirty="0"/>
              <a:t>	</a:t>
            </a:r>
            <a:r>
              <a:rPr lang="en-US" sz="1600" dirty="0" err="1"/>
              <a:t>clearTarget</a:t>
            </a:r>
            <a:r>
              <a:rPr lang="en-US" sz="1600" dirty="0"/>
              <a:t>: false,</a:t>
            </a:r>
          </a:p>
          <a:p>
            <a:r>
              <a:rPr lang="en-US" sz="1600" dirty="0"/>
              <a:t>	transition: "slide"</a:t>
            </a:r>
          </a:p>
          <a:p>
            <a:r>
              <a:rPr lang="en-US" sz="1600" dirty="0" smtClean="0"/>
              <a:t>                },</a:t>
            </a:r>
            <a:endParaRPr lang="en-US" sz="1600" dirty="0"/>
          </a:p>
          <a:p>
            <a:r>
              <a:rPr lang="en-US" sz="1600" dirty="0"/>
              <a:t>	</a:t>
            </a:r>
            <a:r>
              <a:rPr lang="en-US" sz="1600" dirty="0" smtClean="0"/>
              <a:t>routes</a:t>
            </a:r>
            <a:r>
              <a:rPr lang="en-US" sz="1600" dirty="0"/>
              <a:t>: [</a:t>
            </a:r>
          </a:p>
          <a:p>
            <a:r>
              <a:rPr lang="en-US" sz="1600" dirty="0"/>
              <a:t>		</a:t>
            </a:r>
            <a:r>
              <a:rPr lang="en-US" sz="1600" dirty="0" smtClean="0"/>
              <a:t>{</a:t>
            </a:r>
            <a:endParaRPr lang="en-US" sz="1600" dirty="0"/>
          </a:p>
          <a:p>
            <a:r>
              <a:rPr lang="en-US" sz="1600" dirty="0"/>
              <a:t>		</a:t>
            </a:r>
            <a:r>
              <a:rPr lang="en-US" sz="1600" dirty="0" smtClean="0"/>
              <a:t>            </a:t>
            </a:r>
            <a:r>
              <a:rPr lang="en-US" sz="1600" dirty="0"/>
              <a:t>pattern : "",</a:t>
            </a:r>
          </a:p>
          <a:p>
            <a:r>
              <a:rPr lang="en-US" sz="1600" dirty="0"/>
              <a:t>		</a:t>
            </a:r>
            <a:r>
              <a:rPr lang="en-US" sz="1600" dirty="0" smtClean="0"/>
              <a:t>            </a:t>
            </a:r>
            <a:r>
              <a:rPr lang="en-US" sz="1600" dirty="0"/>
              <a:t>name : "</a:t>
            </a:r>
            <a:r>
              <a:rPr lang="en-US" sz="1600" dirty="0" err="1"/>
              <a:t>ProductCategories</a:t>
            </a:r>
            <a:r>
              <a:rPr lang="en-US" sz="1600" dirty="0"/>
              <a:t>",</a:t>
            </a:r>
          </a:p>
          <a:p>
            <a:r>
              <a:rPr lang="en-US" sz="1600" dirty="0"/>
              <a:t>		</a:t>
            </a:r>
            <a:r>
              <a:rPr lang="en-US" sz="1600" dirty="0" smtClean="0"/>
              <a:t>            </a:t>
            </a:r>
            <a:r>
              <a:rPr lang="en-US" sz="1600" dirty="0"/>
              <a:t>view : "</a:t>
            </a:r>
            <a:r>
              <a:rPr lang="en-US" sz="1600" dirty="0" smtClean="0"/>
              <a:t>Master1",</a:t>
            </a:r>
            <a:endParaRPr lang="en-US" sz="1600" dirty="0"/>
          </a:p>
          <a:p>
            <a:r>
              <a:rPr lang="en-US" sz="1600" dirty="0"/>
              <a:t>		</a:t>
            </a:r>
            <a:r>
              <a:rPr lang="en-US" sz="1600" dirty="0" smtClean="0"/>
              <a:t>            </a:t>
            </a:r>
            <a:r>
              <a:rPr lang="en-US" sz="1600" dirty="0" err="1"/>
              <a:t>targetAggregation</a:t>
            </a:r>
            <a:r>
              <a:rPr lang="en-US" sz="1600" dirty="0"/>
              <a:t> : "</a:t>
            </a:r>
            <a:r>
              <a:rPr lang="en-US" sz="1600" dirty="0" err="1"/>
              <a:t>masterPages</a:t>
            </a:r>
            <a:r>
              <a:rPr lang="en-US" sz="1600" dirty="0"/>
              <a:t>"</a:t>
            </a:r>
          </a:p>
          <a:p>
            <a:r>
              <a:rPr lang="en-US" sz="1600" dirty="0"/>
              <a:t>	</a:t>
            </a:r>
            <a:r>
              <a:rPr lang="en-US" sz="1600" dirty="0" smtClean="0"/>
              <a:t>                  }</a:t>
            </a:r>
          </a:p>
          <a:p>
            <a:r>
              <a:rPr lang="en-US" sz="1600" dirty="0"/>
              <a:t> </a:t>
            </a:r>
            <a:r>
              <a:rPr lang="en-US" sz="1600" dirty="0" smtClean="0"/>
              <a:t>              ]</a:t>
            </a:r>
          </a:p>
          <a:p>
            <a:r>
              <a:rPr lang="en-US" sz="1600" dirty="0"/>
              <a:t> </a:t>
            </a:r>
            <a:r>
              <a:rPr lang="en-US" sz="1600" dirty="0" smtClean="0"/>
              <a:t>   }</a:t>
            </a:r>
          </a:p>
          <a:p>
            <a:r>
              <a:rPr lang="en-US" sz="1600" dirty="0"/>
              <a:t>}</a:t>
            </a:r>
            <a:r>
              <a:rPr lang="en-US" sz="1600" dirty="0" smtClean="0"/>
              <a:t>       </a:t>
            </a:r>
            <a:endParaRPr lang="en-US" sz="1600" dirty="0"/>
          </a:p>
        </p:txBody>
      </p:sp>
      <p:sp>
        <p:nvSpPr>
          <p:cNvPr id="4" name="TextBox 3"/>
          <p:cNvSpPr txBox="1"/>
          <p:nvPr/>
        </p:nvSpPr>
        <p:spPr>
          <a:xfrm>
            <a:off x="403463" y="1572511"/>
            <a:ext cx="4598894" cy="3431709"/>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The routes array includes the routes.  The</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properties of a route are:</a:t>
            </a:r>
          </a:p>
          <a:p>
            <a:pPr fontAlgn="base">
              <a:spcBef>
                <a:spcPts val="6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  </a:t>
            </a:r>
            <a:r>
              <a:rPr lang="en-US" sz="1800" b="1" kern="0" dirty="0" smtClean="0">
                <a:ea typeface="Arial Unicode MS" pitchFamily="34" charset="-128"/>
                <a:cs typeface="Arial Unicode MS" pitchFamily="34" charset="-128"/>
              </a:rPr>
              <a:t>pattern</a:t>
            </a:r>
            <a:r>
              <a:rPr lang="en-US" sz="1800" kern="0" dirty="0" smtClean="0">
                <a:ea typeface="Arial Unicode MS" pitchFamily="34" charset="-128"/>
                <a:cs typeface="Arial Unicode MS" pitchFamily="34" charset="-128"/>
              </a:rPr>
              <a:t>:  The pattern used to display the </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    URL in the browser.  An empty pattern</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    means the route is the default route and</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    will load when the application first loads.</a:t>
            </a:r>
          </a:p>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  </a:t>
            </a:r>
            <a:r>
              <a:rPr lang="en-US" sz="1800" b="1" kern="0" dirty="0" smtClean="0">
                <a:ea typeface="Arial Unicode MS" pitchFamily="34" charset="-128"/>
                <a:cs typeface="Arial Unicode MS" pitchFamily="34" charset="-128"/>
              </a:rPr>
              <a:t>name</a:t>
            </a:r>
            <a:r>
              <a:rPr lang="en-US" sz="1800" kern="0" dirty="0" smtClean="0">
                <a:ea typeface="Arial Unicode MS" pitchFamily="34" charset="-128"/>
                <a:cs typeface="Arial Unicode MS" pitchFamily="34" charset="-128"/>
              </a:rPr>
              <a:t>: The name of the route used to </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    invoke the route.</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 </a:t>
            </a:r>
            <a:r>
              <a:rPr lang="en-US" sz="1800" kern="0" dirty="0" smtClean="0">
                <a:ea typeface="Arial Unicode MS" pitchFamily="34" charset="-128"/>
                <a:cs typeface="Arial Unicode MS" pitchFamily="34" charset="-128"/>
              </a:rPr>
              <a:t> </a:t>
            </a:r>
            <a:r>
              <a:rPr lang="en-US" sz="1800" b="1" kern="0" dirty="0" smtClean="0">
                <a:ea typeface="Arial Unicode MS" pitchFamily="34" charset="-128"/>
                <a:cs typeface="Arial Unicode MS" pitchFamily="34" charset="-128"/>
              </a:rPr>
              <a:t>view</a:t>
            </a:r>
            <a:r>
              <a:rPr lang="en-US" sz="1800" kern="0" dirty="0" smtClean="0">
                <a:ea typeface="Arial Unicode MS" pitchFamily="34" charset="-128"/>
                <a:cs typeface="Arial Unicode MS" pitchFamily="34" charset="-128"/>
              </a:rPr>
              <a:t>: The name of the view file.</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 </a:t>
            </a:r>
            <a:r>
              <a:rPr lang="en-US" sz="1800" kern="0" dirty="0" smtClean="0">
                <a:ea typeface="Arial Unicode MS" pitchFamily="34" charset="-128"/>
                <a:cs typeface="Arial Unicode MS" pitchFamily="34" charset="-128"/>
              </a:rPr>
              <a:t> </a:t>
            </a:r>
            <a:r>
              <a:rPr lang="en-US" sz="1800" b="1" kern="0" dirty="0" err="1" smtClean="0">
                <a:ea typeface="Arial Unicode MS" pitchFamily="34" charset="-128"/>
                <a:cs typeface="Arial Unicode MS" pitchFamily="34" charset="-128"/>
              </a:rPr>
              <a:t>targetAggregation</a:t>
            </a:r>
            <a:r>
              <a:rPr lang="en-US" sz="1800" kern="0" dirty="0" smtClean="0">
                <a:ea typeface="Arial Unicode MS" pitchFamily="34" charset="-128"/>
                <a:cs typeface="Arial Unicode MS" pitchFamily="34" charset="-128"/>
              </a:rPr>
              <a:t>: See next slide.</a:t>
            </a:r>
          </a:p>
        </p:txBody>
      </p:sp>
      <p:cxnSp>
        <p:nvCxnSpPr>
          <p:cNvPr id="6" name="Straight Arrow Connector 5"/>
          <p:cNvCxnSpPr/>
          <p:nvPr/>
        </p:nvCxnSpPr>
        <p:spPr>
          <a:xfrm>
            <a:off x="4043082" y="2088776"/>
            <a:ext cx="1201271" cy="71724"/>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2"/>
          <a:stretch>
            <a:fillRect/>
          </a:stretch>
        </p:blipFill>
        <p:spPr>
          <a:xfrm>
            <a:off x="403463" y="5944261"/>
            <a:ext cx="4352381" cy="447619"/>
          </a:xfrm>
          <a:prstGeom prst="rect">
            <a:avLst/>
          </a:prstGeom>
        </p:spPr>
      </p:pic>
      <p:sp>
        <p:nvSpPr>
          <p:cNvPr id="7" name="TextBox 6"/>
          <p:cNvSpPr txBox="1"/>
          <p:nvPr/>
        </p:nvSpPr>
        <p:spPr>
          <a:xfrm>
            <a:off x="482926" y="5378823"/>
            <a:ext cx="4193456" cy="553998"/>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Default route URL is the base URL of the</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application</a:t>
            </a:r>
          </a:p>
        </p:txBody>
      </p:sp>
    </p:spTree>
    <p:extLst>
      <p:ext uri="{BB962C8B-B14F-4D97-AF65-F5344CB8AC3E}">
        <p14:creationId xmlns:p14="http://schemas.microsoft.com/office/powerpoint/2010/main" val="33930174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targetControl</a:t>
            </a:r>
            <a:endParaRPr lang="en-US" dirty="0"/>
          </a:p>
        </p:txBody>
      </p:sp>
      <p:sp>
        <p:nvSpPr>
          <p:cNvPr id="3" name="Text Placeholder 2"/>
          <p:cNvSpPr>
            <a:spLocks noGrp="1"/>
          </p:cNvSpPr>
          <p:nvPr>
            <p:ph type="body" sz="quarter" idx="10"/>
          </p:nvPr>
        </p:nvSpPr>
        <p:spPr/>
        <p:txBody>
          <a:bodyPr/>
          <a:lstStyle/>
          <a:p>
            <a:r>
              <a:rPr lang="en-US" sz="2800" dirty="0" smtClean="0"/>
              <a:t>The </a:t>
            </a:r>
            <a:r>
              <a:rPr lang="en-US" sz="2800" dirty="0" err="1" smtClean="0"/>
              <a:t>targetControl</a:t>
            </a:r>
            <a:r>
              <a:rPr lang="en-US" sz="2800" dirty="0" smtClean="0"/>
              <a:t> defines the control which is used to display the views in the interface.  This control is defined in the App view.  The possibilities are:</a:t>
            </a:r>
          </a:p>
          <a:p>
            <a:pPr lvl="3"/>
            <a:r>
              <a:rPr lang="en-US" sz="2500" dirty="0" smtClean="0"/>
              <a:t>The App control creates a </a:t>
            </a:r>
            <a:r>
              <a:rPr lang="en-US" sz="2500" dirty="0" err="1" smtClean="0"/>
              <a:t>fullscreen</a:t>
            </a:r>
            <a:r>
              <a:rPr lang="en-US" sz="2500" dirty="0" smtClean="0"/>
              <a:t> application</a:t>
            </a:r>
          </a:p>
          <a:p>
            <a:pPr lvl="3"/>
            <a:r>
              <a:rPr lang="en-US" sz="2500" dirty="0" smtClean="0"/>
              <a:t>The </a:t>
            </a:r>
            <a:r>
              <a:rPr lang="en-US" sz="2500" dirty="0" err="1" smtClean="0"/>
              <a:t>SplitApp</a:t>
            </a:r>
            <a:r>
              <a:rPr lang="en-US" sz="2500" dirty="0" smtClean="0"/>
              <a:t> control creates a master/detail application</a:t>
            </a:r>
          </a:p>
          <a:p>
            <a:pPr lvl="3"/>
            <a:endParaRPr lang="en-US" sz="2500" dirty="0"/>
          </a:p>
        </p:txBody>
      </p:sp>
      <p:sp>
        <p:nvSpPr>
          <p:cNvPr id="4" name="Rectangle 3"/>
          <p:cNvSpPr/>
          <p:nvPr/>
        </p:nvSpPr>
        <p:spPr>
          <a:xfrm>
            <a:off x="5694176" y="3528576"/>
            <a:ext cx="6096000" cy="2062103"/>
          </a:xfrm>
          <a:prstGeom prst="rect">
            <a:avLst/>
          </a:prstGeom>
        </p:spPr>
        <p:txBody>
          <a:bodyPr>
            <a:spAutoFit/>
          </a:bodyPr>
          <a:lstStyle/>
          <a:p>
            <a:r>
              <a:rPr lang="en-US" sz="1600" dirty="0" err="1"/>
              <a:t>sap.ui.jsview</a:t>
            </a:r>
            <a:r>
              <a:rPr lang="en-US" sz="1600" dirty="0"/>
              <a:t>("</a:t>
            </a:r>
            <a:r>
              <a:rPr lang="en-US" sz="1600" dirty="0" err="1"/>
              <a:t>gbi.view.App</a:t>
            </a:r>
            <a:r>
              <a:rPr lang="en-US" sz="1600" dirty="0"/>
              <a:t>", {</a:t>
            </a:r>
          </a:p>
          <a:p>
            <a:endParaRPr lang="en-US" sz="1600" dirty="0"/>
          </a:p>
          <a:p>
            <a:r>
              <a:rPr lang="en-US" sz="1600" dirty="0"/>
              <a:t>	</a:t>
            </a:r>
            <a:r>
              <a:rPr lang="en-US" sz="1600" dirty="0" err="1"/>
              <a:t>createContent</a:t>
            </a:r>
            <a:r>
              <a:rPr lang="en-US" sz="1600" dirty="0"/>
              <a:t> : function() {</a:t>
            </a:r>
          </a:p>
          <a:p>
            <a:r>
              <a:rPr lang="en-US" sz="1600" dirty="0"/>
              <a:t> 				</a:t>
            </a:r>
          </a:p>
          <a:p>
            <a:r>
              <a:rPr lang="en-US" sz="1600" dirty="0"/>
              <a:t>		return new </a:t>
            </a:r>
            <a:r>
              <a:rPr lang="en-US" sz="1600" dirty="0" err="1"/>
              <a:t>sap.m.SplitApp</a:t>
            </a:r>
            <a:r>
              <a:rPr lang="en-US" sz="1600" dirty="0"/>
              <a:t>("</a:t>
            </a:r>
            <a:r>
              <a:rPr lang="en-US" sz="1600" dirty="0" err="1"/>
              <a:t>splitApp</a:t>
            </a:r>
            <a:r>
              <a:rPr lang="en-US" sz="1600" dirty="0"/>
              <a:t>",{});</a:t>
            </a:r>
          </a:p>
          <a:p>
            <a:r>
              <a:rPr lang="en-US" sz="1600" dirty="0"/>
              <a:t>	}</a:t>
            </a:r>
          </a:p>
          <a:p>
            <a:endParaRPr lang="en-US" sz="1600" dirty="0"/>
          </a:p>
          <a:p>
            <a:r>
              <a:rPr lang="en-US" sz="1600" dirty="0"/>
              <a:t>});</a:t>
            </a:r>
          </a:p>
        </p:txBody>
      </p:sp>
      <p:sp>
        <p:nvSpPr>
          <p:cNvPr id="5" name="TextBox 4"/>
          <p:cNvSpPr txBox="1"/>
          <p:nvPr/>
        </p:nvSpPr>
        <p:spPr>
          <a:xfrm>
            <a:off x="188259" y="4365812"/>
            <a:ext cx="4488408" cy="830997"/>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This creates a </a:t>
            </a:r>
            <a:r>
              <a:rPr lang="en-US" sz="1800" kern="0" dirty="0" err="1" smtClean="0">
                <a:ea typeface="Arial Unicode MS" pitchFamily="34" charset="-128"/>
                <a:cs typeface="Arial Unicode MS" pitchFamily="34" charset="-128"/>
              </a:rPr>
              <a:t>SplitApp</a:t>
            </a:r>
            <a:r>
              <a:rPr lang="en-US" sz="1800" kern="0" dirty="0" smtClean="0">
                <a:ea typeface="Arial Unicode MS" pitchFamily="34" charset="-128"/>
                <a:cs typeface="Arial Unicode MS" pitchFamily="34" charset="-128"/>
              </a:rPr>
              <a:t> </a:t>
            </a:r>
            <a:r>
              <a:rPr lang="en-US" sz="1800" kern="0" dirty="0" err="1" smtClean="0">
                <a:ea typeface="Arial Unicode MS" pitchFamily="34" charset="-128"/>
                <a:cs typeface="Arial Unicode MS" pitchFamily="34" charset="-128"/>
              </a:rPr>
              <a:t>targetControl</a:t>
            </a:r>
            <a:r>
              <a:rPr lang="en-US" sz="1800" kern="0" dirty="0" smtClean="0">
                <a:ea typeface="Arial Unicode MS" pitchFamily="34" charset="-128"/>
                <a:cs typeface="Arial Unicode MS" pitchFamily="34" charset="-128"/>
              </a:rPr>
              <a:t> with id</a:t>
            </a:r>
            <a:br>
              <a:rPr lang="en-US" sz="1800" kern="0" dirty="0" smtClean="0">
                <a:ea typeface="Arial Unicode MS" pitchFamily="34" charset="-128"/>
                <a:cs typeface="Arial Unicode MS" pitchFamily="34" charset="-128"/>
              </a:rPr>
            </a:br>
            <a:r>
              <a:rPr lang="en-US" sz="1800" kern="0" dirty="0" err="1" smtClean="0">
                <a:ea typeface="Arial Unicode MS" pitchFamily="34" charset="-128"/>
                <a:cs typeface="Arial Unicode MS" pitchFamily="34" charset="-128"/>
              </a:rPr>
              <a:t>splitApp</a:t>
            </a:r>
            <a:r>
              <a:rPr lang="en-US" sz="1800" kern="0" dirty="0" smtClean="0">
                <a:ea typeface="Arial Unicode MS" pitchFamily="34" charset="-128"/>
                <a:cs typeface="Arial Unicode MS" pitchFamily="34" charset="-128"/>
              </a:rPr>
              <a:t>.  The id is used in the router </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configuration.</a:t>
            </a:r>
          </a:p>
        </p:txBody>
      </p:sp>
      <p:cxnSp>
        <p:nvCxnSpPr>
          <p:cNvPr id="7" name="Straight Arrow Connector 6"/>
          <p:cNvCxnSpPr/>
          <p:nvPr/>
        </p:nvCxnSpPr>
        <p:spPr>
          <a:xfrm flipV="1">
            <a:off x="4876800" y="4661647"/>
            <a:ext cx="2743200" cy="89647"/>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74775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targetAggregation</a:t>
            </a:r>
            <a:endParaRPr lang="en-US" dirty="0"/>
          </a:p>
        </p:txBody>
      </p:sp>
      <p:sp>
        <p:nvSpPr>
          <p:cNvPr id="3" name="Text Placeholder 2"/>
          <p:cNvSpPr>
            <a:spLocks noGrp="1"/>
          </p:cNvSpPr>
          <p:nvPr>
            <p:ph type="body" sz="quarter" idx="10"/>
          </p:nvPr>
        </p:nvSpPr>
        <p:spPr/>
        <p:txBody>
          <a:bodyPr/>
          <a:lstStyle/>
          <a:p>
            <a:pPr lvl="2"/>
            <a:r>
              <a:rPr lang="en-US" sz="2500" dirty="0" smtClean="0"/>
              <a:t>The views are displayed in the </a:t>
            </a:r>
            <a:r>
              <a:rPr lang="en-US" sz="2500" dirty="0" err="1" smtClean="0"/>
              <a:t>targetControl</a:t>
            </a:r>
            <a:r>
              <a:rPr lang="en-US" sz="2500" dirty="0" smtClean="0"/>
              <a:t> by assigning them to the control’s view aggregations:</a:t>
            </a:r>
          </a:p>
          <a:p>
            <a:pPr lvl="3"/>
            <a:r>
              <a:rPr lang="en-US" sz="2500" dirty="0" smtClean="0"/>
              <a:t>The App control has one aggregation called pages because it is </a:t>
            </a:r>
            <a:r>
              <a:rPr lang="en-US" sz="2500" dirty="0" err="1" smtClean="0"/>
              <a:t>fullscreen</a:t>
            </a:r>
            <a:r>
              <a:rPr lang="en-US" sz="2500" dirty="0" smtClean="0"/>
              <a:t> and only one view can be shown at a time</a:t>
            </a:r>
          </a:p>
          <a:p>
            <a:pPr lvl="3"/>
            <a:r>
              <a:rPr lang="en-US" sz="2500" dirty="0" smtClean="0"/>
              <a:t>The </a:t>
            </a:r>
            <a:r>
              <a:rPr lang="en-US" sz="2500" dirty="0" err="1" smtClean="0"/>
              <a:t>SplitApp</a:t>
            </a:r>
            <a:r>
              <a:rPr lang="en-US" sz="2500" dirty="0" smtClean="0"/>
              <a:t> control has two aggregations:</a:t>
            </a:r>
          </a:p>
          <a:p>
            <a:pPr lvl="4"/>
            <a:r>
              <a:rPr lang="en-US" sz="2400" dirty="0" err="1" smtClean="0"/>
              <a:t>masterPages</a:t>
            </a:r>
            <a:r>
              <a:rPr lang="en-US" sz="2400" dirty="0" smtClean="0"/>
              <a:t> are views shown on the master (or left) side of the interface</a:t>
            </a:r>
          </a:p>
          <a:p>
            <a:pPr lvl="4"/>
            <a:r>
              <a:rPr lang="en-US" sz="2400" dirty="0" err="1" smtClean="0"/>
              <a:t>detailPages</a:t>
            </a:r>
            <a:r>
              <a:rPr lang="en-US" sz="2400" dirty="0" smtClean="0"/>
              <a:t> are views shown on the detail (or right) side of the interface</a:t>
            </a:r>
            <a:endParaRPr lang="en-US" sz="2400" dirty="0"/>
          </a:p>
        </p:txBody>
      </p:sp>
    </p:spTree>
    <p:extLst>
      <p:ext uri="{BB962C8B-B14F-4D97-AF65-F5344CB8AC3E}">
        <p14:creationId xmlns:p14="http://schemas.microsoft.com/office/powerpoint/2010/main" val="14421539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Multiple Routes</a:t>
            </a:r>
            <a:endParaRPr lang="en-US" dirty="0"/>
          </a:p>
        </p:txBody>
      </p:sp>
      <p:sp>
        <p:nvSpPr>
          <p:cNvPr id="3" name="Rectangle 2"/>
          <p:cNvSpPr/>
          <p:nvPr/>
        </p:nvSpPr>
        <p:spPr>
          <a:xfrm>
            <a:off x="5156294" y="1612645"/>
            <a:ext cx="6096000" cy="3970318"/>
          </a:xfrm>
          <a:prstGeom prst="rect">
            <a:avLst/>
          </a:prstGeom>
          <a:ln>
            <a:solidFill>
              <a:schemeClr val="tx1"/>
            </a:solidFill>
          </a:ln>
        </p:spPr>
        <p:txBody>
          <a:bodyPr>
            <a:spAutoFit/>
          </a:bodyPr>
          <a:lstStyle/>
          <a:p>
            <a:r>
              <a:rPr lang="en-US" sz="1800" dirty="0" smtClean="0"/>
              <a:t>routes</a:t>
            </a:r>
            <a:r>
              <a:rPr lang="en-US" sz="1800" dirty="0"/>
              <a:t>: [</a:t>
            </a:r>
          </a:p>
          <a:p>
            <a:r>
              <a:rPr lang="en-US" sz="1800" dirty="0" smtClean="0"/>
              <a:t>        </a:t>
            </a:r>
            <a:r>
              <a:rPr lang="en-US" sz="1800" dirty="0"/>
              <a:t>{</a:t>
            </a:r>
          </a:p>
          <a:p>
            <a:r>
              <a:rPr lang="en-US" sz="1800" dirty="0" smtClean="0"/>
              <a:t>            </a:t>
            </a:r>
            <a:r>
              <a:rPr lang="en-US" sz="1800" dirty="0"/>
              <a:t>pattern : "",</a:t>
            </a:r>
          </a:p>
          <a:p>
            <a:r>
              <a:rPr lang="en-US" sz="1800" dirty="0" smtClean="0"/>
              <a:t>            </a:t>
            </a:r>
            <a:r>
              <a:rPr lang="en-US" sz="1800" dirty="0"/>
              <a:t>name : "</a:t>
            </a:r>
            <a:r>
              <a:rPr lang="en-US" sz="1800" dirty="0" err="1"/>
              <a:t>ProductCategories</a:t>
            </a:r>
            <a:r>
              <a:rPr lang="en-US" sz="1800" dirty="0"/>
              <a:t>",</a:t>
            </a:r>
          </a:p>
          <a:p>
            <a:r>
              <a:rPr lang="en-US" sz="1800" dirty="0" smtClean="0"/>
              <a:t>            </a:t>
            </a:r>
            <a:r>
              <a:rPr lang="en-US" sz="1800" dirty="0"/>
              <a:t>view : "</a:t>
            </a:r>
            <a:r>
              <a:rPr lang="en-US" sz="1800" dirty="0" smtClean="0"/>
              <a:t>Master1",</a:t>
            </a:r>
            <a:endParaRPr lang="en-US" sz="1800" dirty="0"/>
          </a:p>
          <a:p>
            <a:r>
              <a:rPr lang="en-US" sz="1800" dirty="0" smtClean="0"/>
              <a:t>            </a:t>
            </a:r>
            <a:r>
              <a:rPr lang="en-US" sz="1800" dirty="0" err="1"/>
              <a:t>targetAggregation</a:t>
            </a:r>
            <a:r>
              <a:rPr lang="en-US" sz="1800" dirty="0"/>
              <a:t> : "</a:t>
            </a:r>
            <a:r>
              <a:rPr lang="en-US" sz="1800" dirty="0" err="1"/>
              <a:t>masterPages</a:t>
            </a:r>
            <a:r>
              <a:rPr lang="en-US" sz="1800" dirty="0"/>
              <a:t>"</a:t>
            </a:r>
          </a:p>
          <a:p>
            <a:r>
              <a:rPr lang="en-US" sz="1800" dirty="0" smtClean="0"/>
              <a:t>        </a:t>
            </a:r>
            <a:r>
              <a:rPr lang="en-US" sz="1800" dirty="0"/>
              <a:t>},</a:t>
            </a:r>
          </a:p>
          <a:p>
            <a:r>
              <a:rPr lang="en-US" sz="1800" dirty="0" smtClean="0"/>
              <a:t>        </a:t>
            </a:r>
            <a:r>
              <a:rPr lang="en-US" sz="1800" dirty="0"/>
              <a:t>{</a:t>
            </a:r>
          </a:p>
          <a:p>
            <a:r>
              <a:rPr lang="en-US" sz="1800" dirty="0" smtClean="0"/>
              <a:t>            </a:t>
            </a:r>
            <a:r>
              <a:rPr lang="en-US" sz="1800" dirty="0"/>
              <a:t>pattern : "</a:t>
            </a:r>
            <a:r>
              <a:rPr lang="en-US" sz="1800" dirty="0" err="1"/>
              <a:t>ProductCategory</a:t>
            </a:r>
            <a:r>
              <a:rPr lang="en-US" sz="1800" dirty="0"/>
              <a:t>/{entity}",</a:t>
            </a:r>
          </a:p>
          <a:p>
            <a:r>
              <a:rPr lang="en-US" sz="1800" dirty="0" smtClean="0"/>
              <a:t>            </a:t>
            </a:r>
            <a:r>
              <a:rPr lang="en-US" sz="1800" dirty="0"/>
              <a:t>name : "Products",</a:t>
            </a:r>
          </a:p>
          <a:p>
            <a:r>
              <a:rPr lang="en-US" sz="1800" dirty="0" smtClean="0"/>
              <a:t>            </a:t>
            </a:r>
            <a:r>
              <a:rPr lang="en-US" sz="1800" dirty="0"/>
              <a:t>view : "Products",</a:t>
            </a:r>
          </a:p>
          <a:p>
            <a:r>
              <a:rPr lang="en-US" sz="1800" dirty="0" smtClean="0"/>
              <a:t>            </a:t>
            </a:r>
            <a:r>
              <a:rPr lang="en-US" sz="1800" dirty="0" err="1"/>
              <a:t>targetAggregation</a:t>
            </a:r>
            <a:r>
              <a:rPr lang="en-US" sz="1800" dirty="0"/>
              <a:t> : "</a:t>
            </a:r>
            <a:r>
              <a:rPr lang="en-US" sz="1800" dirty="0" err="1"/>
              <a:t>masterPages</a:t>
            </a:r>
            <a:r>
              <a:rPr lang="en-US" sz="1800" dirty="0" smtClean="0"/>
              <a:t>"</a:t>
            </a:r>
          </a:p>
          <a:p>
            <a:r>
              <a:rPr lang="en-US" sz="1800" dirty="0" smtClean="0"/>
              <a:t>        }</a:t>
            </a:r>
          </a:p>
          <a:p>
            <a:r>
              <a:rPr lang="en-US" sz="1800" dirty="0"/>
              <a:t>]</a:t>
            </a:r>
          </a:p>
        </p:txBody>
      </p:sp>
      <p:sp>
        <p:nvSpPr>
          <p:cNvPr id="4" name="TextBox 3"/>
          <p:cNvSpPr txBox="1"/>
          <p:nvPr/>
        </p:nvSpPr>
        <p:spPr>
          <a:xfrm>
            <a:off x="259976" y="1810871"/>
            <a:ext cx="4475584" cy="2092881"/>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Multiple routes can be defined separated by</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commas.  Only one default route can be </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defined.</a:t>
            </a:r>
          </a:p>
          <a:p>
            <a:pPr fontAlgn="base">
              <a:spcBef>
                <a:spcPts val="6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The {entity} in the second route defines a</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parameter passed to the route. This is </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described on a later slide.</a:t>
            </a:r>
          </a:p>
        </p:txBody>
      </p:sp>
      <p:pic>
        <p:nvPicPr>
          <p:cNvPr id="5" name="Picture 4"/>
          <p:cNvPicPr>
            <a:picLocks noChangeAspect="1"/>
          </p:cNvPicPr>
          <p:nvPr/>
        </p:nvPicPr>
        <p:blipFill>
          <a:blip r:embed="rId2"/>
          <a:stretch>
            <a:fillRect/>
          </a:stretch>
        </p:blipFill>
        <p:spPr>
          <a:xfrm>
            <a:off x="324001" y="5811630"/>
            <a:ext cx="5961905" cy="400000"/>
          </a:xfrm>
          <a:prstGeom prst="rect">
            <a:avLst/>
          </a:prstGeom>
        </p:spPr>
      </p:pic>
      <p:sp>
        <p:nvSpPr>
          <p:cNvPr id="6" name="TextBox 5"/>
          <p:cNvSpPr txBox="1"/>
          <p:nvPr/>
        </p:nvSpPr>
        <p:spPr>
          <a:xfrm>
            <a:off x="324096" y="4634373"/>
            <a:ext cx="4347344" cy="1107996"/>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The route’s pattern appears in the browser</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after the #.  The # tells the browser not to</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interpret the rest of the URL because it is</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handled by the application.</a:t>
            </a:r>
          </a:p>
        </p:txBody>
      </p:sp>
    </p:spTree>
    <p:extLst>
      <p:ext uri="{BB962C8B-B14F-4D97-AF65-F5344CB8AC3E}">
        <p14:creationId xmlns:p14="http://schemas.microsoft.com/office/powerpoint/2010/main" val="585800934"/>
      </p:ext>
    </p:extLst>
  </p:cSld>
  <p:clrMapOvr>
    <a:masterClrMapping/>
  </p:clrMapOvr>
  <p:timing>
    <p:tnLst>
      <p:par>
        <p:cTn id="1" dur="indefinite" restart="never" nodeType="tmRoot"/>
      </p:par>
    </p:tnLst>
  </p:timing>
</p:sld>
</file>

<file path=ppt/theme/theme1.xml><?xml version="1.0" encoding="utf-8"?>
<a:theme xmlns:a="http://schemas.openxmlformats.org/drawingml/2006/main" name="SAP_2014_16x9_v1.1">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414</TotalTime>
  <Words>867</Words>
  <Application>Microsoft Office PowerPoint</Application>
  <PresentationFormat>Custom</PresentationFormat>
  <Paragraphs>268</Paragraphs>
  <Slides>19</Slides>
  <Notes>2</Notes>
  <HiddenSlides>1</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19</vt:i4>
      </vt:variant>
    </vt:vector>
  </HeadingPairs>
  <TitlesOfParts>
    <vt:vector size="31" baseType="lpstr">
      <vt:lpstr>Arial Unicode MS</vt:lpstr>
      <vt:lpstr>Arial</vt:lpstr>
      <vt:lpstr>BentonSans Bold</vt:lpstr>
      <vt:lpstr>BentonSans Book</vt:lpstr>
      <vt:lpstr>BentonSans Regular</vt:lpstr>
      <vt:lpstr>Calibri</vt:lpstr>
      <vt:lpstr>MS PGothic</vt:lpstr>
      <vt:lpstr>Symbol</vt:lpstr>
      <vt:lpstr>Times New Roman</vt:lpstr>
      <vt:lpstr>Wingdings</vt:lpstr>
      <vt:lpstr>Wingdings</vt:lpstr>
      <vt:lpstr>SAP_2014_16x9_v1.1</vt:lpstr>
      <vt:lpstr>SAPUI5: Routing</vt:lpstr>
      <vt:lpstr>Routing in SAPUI5</vt:lpstr>
      <vt:lpstr>Application Architecture</vt:lpstr>
      <vt:lpstr>Router Configuration in Component.js</vt:lpstr>
      <vt:lpstr>Configuring a Default Route</vt:lpstr>
      <vt:lpstr>Configuring a Default Route</vt:lpstr>
      <vt:lpstr>targetControl</vt:lpstr>
      <vt:lpstr>targetAggregation</vt:lpstr>
      <vt:lpstr>Defining Multiple Routes</vt:lpstr>
      <vt:lpstr>Subroutes</vt:lpstr>
      <vt:lpstr>Initiating Routing</vt:lpstr>
      <vt:lpstr>Initiating Routing with a Parameter</vt:lpstr>
      <vt:lpstr>Initiating Routing with a Parameter (continued)</vt:lpstr>
      <vt:lpstr>Processing the Parameter in the Target View</vt:lpstr>
      <vt:lpstr>Processing the Parameter in the Target View</vt:lpstr>
      <vt:lpstr>PowerPoint Presentation</vt:lpstr>
      <vt:lpstr>Binding in Detail View</vt:lpstr>
      <vt:lpstr>Thank you</vt:lpstr>
      <vt:lpstr>PowerPoint Presentation</vt:lpstr>
    </vt:vector>
  </TitlesOfParts>
  <Company>SAP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SAP AG</dc:creator>
  <cp:lastModifiedBy>Ross</cp:lastModifiedBy>
  <cp:revision>1457</cp:revision>
  <dcterms:created xsi:type="dcterms:W3CDTF">2014-06-27T10:09:28Z</dcterms:created>
  <dcterms:modified xsi:type="dcterms:W3CDTF">2016-01-05T20:25:30Z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_AdHocReviewCycleID">
    <vt:i4>1238979330</vt:i4>
  </property>
  <property fmtid="{D5CDD505-2E9C-101B-9397-08002B2CF9AE}" pid="4" name="_EmailSubject">
    <vt:lpwstr>Beschäftigung :)</vt:lpwstr>
  </property>
  <property fmtid="{D5CDD505-2E9C-101B-9397-08002B2CF9AE}" pid="5" name="_AuthorEmail">
    <vt:lpwstr>kristof.schneider@sap.com</vt:lpwstr>
  </property>
  <property fmtid="{D5CDD505-2E9C-101B-9397-08002B2CF9AE}" pid="6" name="_AuthorEmailDisplayName">
    <vt:lpwstr>Schneider, Kristof</vt:lpwstr>
  </property>
  <property fmtid="{D5CDD505-2E9C-101B-9397-08002B2CF9AE}" pid="7" name="_PreviousAdHocReviewCycleID">
    <vt:i4>-1232062894</vt:i4>
  </property>
</Properties>
</file>