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64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7D432-6BA1-4BA1-936B-55A811AA6018}" v="15" dt="2022-07-15T00:56:39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raine Gardiner" userId="0527b9eb-3be3-4f24-80a4-e2482f5136ed" providerId="ADAL" clId="{31F7D432-6BA1-4BA1-936B-55A811AA6018}"/>
    <pc:docChg chg="undo custSel addSld delSld modSld sldOrd">
      <pc:chgData name="Lorraine Gardiner" userId="0527b9eb-3be3-4f24-80a4-e2482f5136ed" providerId="ADAL" clId="{31F7D432-6BA1-4BA1-936B-55A811AA6018}" dt="2022-07-15T01:02:31.130" v="3518" actId="20577"/>
      <pc:docMkLst>
        <pc:docMk/>
      </pc:docMkLst>
      <pc:sldChg chg="del">
        <pc:chgData name="Lorraine Gardiner" userId="0527b9eb-3be3-4f24-80a4-e2482f5136ed" providerId="ADAL" clId="{31F7D432-6BA1-4BA1-936B-55A811AA6018}" dt="2022-07-14T23:51:01.106" v="2179" actId="47"/>
        <pc:sldMkLst>
          <pc:docMk/>
          <pc:sldMk cId="3651643663" sldId="256"/>
        </pc:sldMkLst>
      </pc:sldChg>
      <pc:sldChg chg="addSp delSp modSp mod">
        <pc:chgData name="Lorraine Gardiner" userId="0527b9eb-3be3-4f24-80a4-e2482f5136ed" providerId="ADAL" clId="{31F7D432-6BA1-4BA1-936B-55A811AA6018}" dt="2022-07-14T23:00:46.258" v="51" actId="20577"/>
        <pc:sldMkLst>
          <pc:docMk/>
          <pc:sldMk cId="2530931166" sldId="257"/>
        </pc:sldMkLst>
        <pc:spChg chg="mod">
          <ac:chgData name="Lorraine Gardiner" userId="0527b9eb-3be3-4f24-80a4-e2482f5136ed" providerId="ADAL" clId="{31F7D432-6BA1-4BA1-936B-55A811AA6018}" dt="2022-07-14T22:57:26.676" v="38"/>
          <ac:spMkLst>
            <pc:docMk/>
            <pc:sldMk cId="2530931166" sldId="257"/>
            <ac:spMk id="2" creationId="{251997E7-76E9-6519-9F8B-BD7F0F17E370}"/>
          </ac:spMkLst>
        </pc:spChg>
        <pc:spChg chg="mod">
          <ac:chgData name="Lorraine Gardiner" userId="0527b9eb-3be3-4f24-80a4-e2482f5136ed" providerId="ADAL" clId="{31F7D432-6BA1-4BA1-936B-55A811AA6018}" dt="2022-07-14T23:00:46.258" v="51" actId="20577"/>
          <ac:spMkLst>
            <pc:docMk/>
            <pc:sldMk cId="2530931166" sldId="257"/>
            <ac:spMk id="3" creationId="{6582C309-6489-A6BD-0733-669739816642}"/>
          </ac:spMkLst>
        </pc:spChg>
        <pc:picChg chg="add del mod">
          <ac:chgData name="Lorraine Gardiner" userId="0527b9eb-3be3-4f24-80a4-e2482f5136ed" providerId="ADAL" clId="{31F7D432-6BA1-4BA1-936B-55A811AA6018}" dt="2022-07-14T22:56:46.202" v="34" actId="478"/>
          <ac:picMkLst>
            <pc:docMk/>
            <pc:sldMk cId="2530931166" sldId="257"/>
            <ac:picMk id="5" creationId="{507051DC-E1D9-AB65-B2D4-B9490E85221F}"/>
          </ac:picMkLst>
        </pc:picChg>
        <pc:picChg chg="add mod">
          <ac:chgData name="Lorraine Gardiner" userId="0527b9eb-3be3-4f24-80a4-e2482f5136ed" providerId="ADAL" clId="{31F7D432-6BA1-4BA1-936B-55A811AA6018}" dt="2022-07-14T22:51:41.377" v="0"/>
          <ac:picMkLst>
            <pc:docMk/>
            <pc:sldMk cId="2530931166" sldId="257"/>
            <ac:picMk id="6" creationId="{15EA1552-58EE-D75F-CC67-91712B5A146A}"/>
          </ac:picMkLst>
        </pc:picChg>
        <pc:picChg chg="add del mod">
          <ac:chgData name="Lorraine Gardiner" userId="0527b9eb-3be3-4f24-80a4-e2482f5136ed" providerId="ADAL" clId="{31F7D432-6BA1-4BA1-936B-55A811AA6018}" dt="2022-07-14T22:51:55.924" v="3" actId="478"/>
          <ac:picMkLst>
            <pc:docMk/>
            <pc:sldMk cId="2530931166" sldId="257"/>
            <ac:picMk id="7" creationId="{8541EB0A-DEBF-E225-25F3-F99DA8F9A12C}"/>
          </ac:picMkLst>
        </pc:picChg>
        <pc:picChg chg="add mod">
          <ac:chgData name="Lorraine Gardiner" userId="0527b9eb-3be3-4f24-80a4-e2482f5136ed" providerId="ADAL" clId="{31F7D432-6BA1-4BA1-936B-55A811AA6018}" dt="2022-07-14T22:57:09.930" v="37" actId="1076"/>
          <ac:picMkLst>
            <pc:docMk/>
            <pc:sldMk cId="2530931166" sldId="257"/>
            <ac:picMk id="9" creationId="{57C86137-98A1-88D5-DE0B-6AF14B1FA3F0}"/>
          </ac:picMkLst>
        </pc:picChg>
      </pc:sldChg>
      <pc:sldChg chg="del">
        <pc:chgData name="Lorraine Gardiner" userId="0527b9eb-3be3-4f24-80a4-e2482f5136ed" providerId="ADAL" clId="{31F7D432-6BA1-4BA1-936B-55A811AA6018}" dt="2022-07-15T00:57:26.350" v="3470" actId="47"/>
        <pc:sldMkLst>
          <pc:docMk/>
          <pc:sldMk cId="867888487" sldId="258"/>
        </pc:sldMkLst>
      </pc:sldChg>
      <pc:sldChg chg="del">
        <pc:chgData name="Lorraine Gardiner" userId="0527b9eb-3be3-4f24-80a4-e2482f5136ed" providerId="ADAL" clId="{31F7D432-6BA1-4BA1-936B-55A811AA6018}" dt="2022-07-15T00:31:46.897" v="2885" actId="47"/>
        <pc:sldMkLst>
          <pc:docMk/>
          <pc:sldMk cId="2266437513" sldId="259"/>
        </pc:sldMkLst>
      </pc:sldChg>
      <pc:sldChg chg="addSp delSp modSp add mod">
        <pc:chgData name="Lorraine Gardiner" userId="0527b9eb-3be3-4f24-80a4-e2482f5136ed" providerId="ADAL" clId="{31F7D432-6BA1-4BA1-936B-55A811AA6018}" dt="2022-07-15T00:58:23.873" v="3480" actId="20577"/>
        <pc:sldMkLst>
          <pc:docMk/>
          <pc:sldMk cId="2877037950" sldId="260"/>
        </pc:sldMkLst>
        <pc:spChg chg="mod">
          <ac:chgData name="Lorraine Gardiner" userId="0527b9eb-3be3-4f24-80a4-e2482f5136ed" providerId="ADAL" clId="{31F7D432-6BA1-4BA1-936B-55A811AA6018}" dt="2022-07-14T23:02:29.721" v="63" actId="20577"/>
          <ac:spMkLst>
            <pc:docMk/>
            <pc:sldMk cId="2877037950" sldId="260"/>
            <ac:spMk id="2" creationId="{251997E7-76E9-6519-9F8B-BD7F0F17E370}"/>
          </ac:spMkLst>
        </pc:spChg>
        <pc:spChg chg="mod">
          <ac:chgData name="Lorraine Gardiner" userId="0527b9eb-3be3-4f24-80a4-e2482f5136ed" providerId="ADAL" clId="{31F7D432-6BA1-4BA1-936B-55A811AA6018}" dt="2022-07-15T00:58:23.873" v="3480" actId="20577"/>
          <ac:spMkLst>
            <pc:docMk/>
            <pc:sldMk cId="2877037950" sldId="260"/>
            <ac:spMk id="3" creationId="{6582C309-6489-A6BD-0733-669739816642}"/>
          </ac:spMkLst>
        </pc:spChg>
        <pc:picChg chg="add mod">
          <ac:chgData name="Lorraine Gardiner" userId="0527b9eb-3be3-4f24-80a4-e2482f5136ed" providerId="ADAL" clId="{31F7D432-6BA1-4BA1-936B-55A811AA6018}" dt="2022-07-14T23:54:59.171" v="2288" actId="1038"/>
          <ac:picMkLst>
            <pc:docMk/>
            <pc:sldMk cId="2877037950" sldId="260"/>
            <ac:picMk id="7" creationId="{97B94A53-AF91-4738-BF21-22942D2DF5A6}"/>
          </ac:picMkLst>
        </pc:picChg>
        <pc:picChg chg="del">
          <ac:chgData name="Lorraine Gardiner" userId="0527b9eb-3be3-4f24-80a4-e2482f5136ed" providerId="ADAL" clId="{31F7D432-6BA1-4BA1-936B-55A811AA6018}" dt="2022-07-14T23:08:58.470" v="485" actId="478"/>
          <ac:picMkLst>
            <pc:docMk/>
            <pc:sldMk cId="2877037950" sldId="260"/>
            <ac:picMk id="9" creationId="{57C86137-98A1-88D5-DE0B-6AF14B1FA3F0}"/>
          </ac:picMkLst>
        </pc:picChg>
      </pc:sldChg>
      <pc:sldChg chg="addSp modSp add mod">
        <pc:chgData name="Lorraine Gardiner" userId="0527b9eb-3be3-4f24-80a4-e2482f5136ed" providerId="ADAL" clId="{31F7D432-6BA1-4BA1-936B-55A811AA6018}" dt="2022-07-15T00:59:16.124" v="3481" actId="20577"/>
        <pc:sldMkLst>
          <pc:docMk/>
          <pc:sldMk cId="1027321461" sldId="261"/>
        </pc:sldMkLst>
        <pc:spChg chg="mod">
          <ac:chgData name="Lorraine Gardiner" userId="0527b9eb-3be3-4f24-80a4-e2482f5136ed" providerId="ADAL" clId="{31F7D432-6BA1-4BA1-936B-55A811AA6018}" dt="2022-07-15T00:59:16.124" v="3481" actId="20577"/>
          <ac:spMkLst>
            <pc:docMk/>
            <pc:sldMk cId="1027321461" sldId="261"/>
            <ac:spMk id="2" creationId="{251997E7-76E9-6519-9F8B-BD7F0F17E370}"/>
          </ac:spMkLst>
        </pc:spChg>
        <pc:spChg chg="mod">
          <ac:chgData name="Lorraine Gardiner" userId="0527b9eb-3be3-4f24-80a4-e2482f5136ed" providerId="ADAL" clId="{31F7D432-6BA1-4BA1-936B-55A811AA6018}" dt="2022-07-14T23:18:31.146" v="1023" actId="20577"/>
          <ac:spMkLst>
            <pc:docMk/>
            <pc:sldMk cId="1027321461" sldId="261"/>
            <ac:spMk id="3" creationId="{6582C309-6489-A6BD-0733-669739816642}"/>
          </ac:spMkLst>
        </pc:spChg>
        <pc:picChg chg="add mod">
          <ac:chgData name="Lorraine Gardiner" userId="0527b9eb-3be3-4f24-80a4-e2482f5136ed" providerId="ADAL" clId="{31F7D432-6BA1-4BA1-936B-55A811AA6018}" dt="2022-07-14T23:54:38.084" v="2266" actId="1035"/>
          <ac:picMkLst>
            <pc:docMk/>
            <pc:sldMk cId="1027321461" sldId="261"/>
            <ac:picMk id="7" creationId="{E40D22E6-CE55-2B35-81D5-79610FE2222E}"/>
          </ac:picMkLst>
        </pc:picChg>
      </pc:sldChg>
      <pc:sldChg chg="addSp modSp new mod">
        <pc:chgData name="Lorraine Gardiner" userId="0527b9eb-3be3-4f24-80a4-e2482f5136ed" providerId="ADAL" clId="{31F7D432-6BA1-4BA1-936B-55A811AA6018}" dt="2022-07-14T23:54:22.469" v="2244" actId="1035"/>
        <pc:sldMkLst>
          <pc:docMk/>
          <pc:sldMk cId="2735271799" sldId="262"/>
        </pc:sldMkLst>
        <pc:spChg chg="mod">
          <ac:chgData name="Lorraine Gardiner" userId="0527b9eb-3be3-4f24-80a4-e2482f5136ed" providerId="ADAL" clId="{31F7D432-6BA1-4BA1-936B-55A811AA6018}" dt="2022-07-14T23:25:40.094" v="1349" actId="20577"/>
          <ac:spMkLst>
            <pc:docMk/>
            <pc:sldMk cId="2735271799" sldId="262"/>
            <ac:spMk id="2" creationId="{7E2BEBC1-B4E5-6907-A772-574612BA8017}"/>
          </ac:spMkLst>
        </pc:spChg>
        <pc:spChg chg="mod">
          <ac:chgData name="Lorraine Gardiner" userId="0527b9eb-3be3-4f24-80a4-e2482f5136ed" providerId="ADAL" clId="{31F7D432-6BA1-4BA1-936B-55A811AA6018}" dt="2022-07-14T23:25:07.231" v="1333" actId="20577"/>
          <ac:spMkLst>
            <pc:docMk/>
            <pc:sldMk cId="2735271799" sldId="262"/>
            <ac:spMk id="3" creationId="{5B6DF8B7-5BF9-CD84-A6C7-91B9BFC0316C}"/>
          </ac:spMkLst>
        </pc:spChg>
        <pc:picChg chg="add mod">
          <ac:chgData name="Lorraine Gardiner" userId="0527b9eb-3be3-4f24-80a4-e2482f5136ed" providerId="ADAL" clId="{31F7D432-6BA1-4BA1-936B-55A811AA6018}" dt="2022-07-14T23:54:22.469" v="2244" actId="1035"/>
          <ac:picMkLst>
            <pc:docMk/>
            <pc:sldMk cId="2735271799" sldId="262"/>
            <ac:picMk id="5" creationId="{22A7CC32-CEBE-8D2D-D309-BEF65304A519}"/>
          </ac:picMkLst>
        </pc:picChg>
      </pc:sldChg>
      <pc:sldChg chg="addSp modSp add mod">
        <pc:chgData name="Lorraine Gardiner" userId="0527b9eb-3be3-4f24-80a4-e2482f5136ed" providerId="ADAL" clId="{31F7D432-6BA1-4BA1-936B-55A811AA6018}" dt="2022-07-14T23:56:22.846" v="2305" actId="1038"/>
        <pc:sldMkLst>
          <pc:docMk/>
          <pc:sldMk cId="182309895" sldId="263"/>
        </pc:sldMkLst>
        <pc:spChg chg="mod">
          <ac:chgData name="Lorraine Gardiner" userId="0527b9eb-3be3-4f24-80a4-e2482f5136ed" providerId="ADAL" clId="{31F7D432-6BA1-4BA1-936B-55A811AA6018}" dt="2022-07-14T23:36:38.552" v="1717" actId="15"/>
          <ac:spMkLst>
            <pc:docMk/>
            <pc:sldMk cId="182309895" sldId="263"/>
            <ac:spMk id="3" creationId="{5B6DF8B7-5BF9-CD84-A6C7-91B9BFC0316C}"/>
          </ac:spMkLst>
        </pc:spChg>
        <pc:picChg chg="add mod">
          <ac:chgData name="Lorraine Gardiner" userId="0527b9eb-3be3-4f24-80a4-e2482f5136ed" providerId="ADAL" clId="{31F7D432-6BA1-4BA1-936B-55A811AA6018}" dt="2022-07-14T23:56:22.846" v="2305" actId="1038"/>
          <ac:picMkLst>
            <pc:docMk/>
            <pc:sldMk cId="182309895" sldId="263"/>
            <ac:picMk id="5" creationId="{8FAB63FD-C946-CCFE-4939-091A64FACF6E}"/>
          </ac:picMkLst>
        </pc:picChg>
      </pc:sldChg>
      <pc:sldChg chg="modSp new mod">
        <pc:chgData name="Lorraine Gardiner" userId="0527b9eb-3be3-4f24-80a4-e2482f5136ed" providerId="ADAL" clId="{31F7D432-6BA1-4BA1-936B-55A811AA6018}" dt="2022-07-15T01:01:44.441" v="3511" actId="20577"/>
        <pc:sldMkLst>
          <pc:docMk/>
          <pc:sldMk cId="3410304135" sldId="264"/>
        </pc:sldMkLst>
        <pc:spChg chg="mod">
          <ac:chgData name="Lorraine Gardiner" userId="0527b9eb-3be3-4f24-80a4-e2482f5136ed" providerId="ADAL" clId="{31F7D432-6BA1-4BA1-936B-55A811AA6018}" dt="2022-07-14T23:37:17.705" v="1755" actId="20577"/>
          <ac:spMkLst>
            <pc:docMk/>
            <pc:sldMk cId="3410304135" sldId="264"/>
            <ac:spMk id="2" creationId="{57FBDE81-B239-1D5D-52F3-8A294DEB10A4}"/>
          </ac:spMkLst>
        </pc:spChg>
        <pc:spChg chg="mod">
          <ac:chgData name="Lorraine Gardiner" userId="0527b9eb-3be3-4f24-80a4-e2482f5136ed" providerId="ADAL" clId="{31F7D432-6BA1-4BA1-936B-55A811AA6018}" dt="2022-07-15T01:01:44.441" v="3511" actId="20577"/>
          <ac:spMkLst>
            <pc:docMk/>
            <pc:sldMk cId="3410304135" sldId="264"/>
            <ac:spMk id="3" creationId="{379B39F4-1842-3993-962B-B2B413FD3F1C}"/>
          </ac:spMkLst>
        </pc:spChg>
      </pc:sldChg>
      <pc:sldChg chg="modSp new del mod">
        <pc:chgData name="Lorraine Gardiner" userId="0527b9eb-3be3-4f24-80a4-e2482f5136ed" providerId="ADAL" clId="{31F7D432-6BA1-4BA1-936B-55A811AA6018}" dt="2022-07-15T00:31:43.374" v="2884" actId="47"/>
        <pc:sldMkLst>
          <pc:docMk/>
          <pc:sldMk cId="1080022681" sldId="265"/>
        </pc:sldMkLst>
        <pc:spChg chg="mod">
          <ac:chgData name="Lorraine Gardiner" userId="0527b9eb-3be3-4f24-80a4-e2482f5136ed" providerId="ADAL" clId="{31F7D432-6BA1-4BA1-936B-55A811AA6018}" dt="2022-07-14T23:40:08.253" v="1971" actId="20577"/>
          <ac:spMkLst>
            <pc:docMk/>
            <pc:sldMk cId="1080022681" sldId="265"/>
            <ac:spMk id="2" creationId="{3EB770A7-E98E-264A-A50D-D18E1A2FC2CC}"/>
          </ac:spMkLst>
        </pc:spChg>
        <pc:spChg chg="mod">
          <ac:chgData name="Lorraine Gardiner" userId="0527b9eb-3be3-4f24-80a4-e2482f5136ed" providerId="ADAL" clId="{31F7D432-6BA1-4BA1-936B-55A811AA6018}" dt="2022-07-14T23:40:54.679" v="2087" actId="20577"/>
          <ac:spMkLst>
            <pc:docMk/>
            <pc:sldMk cId="1080022681" sldId="265"/>
            <ac:spMk id="3" creationId="{4584F0B5-2849-1C03-38B8-AD098FF0ECE6}"/>
          </ac:spMkLst>
        </pc:spChg>
      </pc:sldChg>
      <pc:sldChg chg="addSp delSp modSp new mod modClrScheme chgLayout">
        <pc:chgData name="Lorraine Gardiner" userId="0527b9eb-3be3-4f24-80a4-e2482f5136ed" providerId="ADAL" clId="{31F7D432-6BA1-4BA1-936B-55A811AA6018}" dt="2022-07-15T00:21:30.941" v="2788" actId="14100"/>
        <pc:sldMkLst>
          <pc:docMk/>
          <pc:sldMk cId="1845757639" sldId="266"/>
        </pc:sldMkLst>
        <pc:spChg chg="del mod ord">
          <ac:chgData name="Lorraine Gardiner" userId="0527b9eb-3be3-4f24-80a4-e2482f5136ed" providerId="ADAL" clId="{31F7D432-6BA1-4BA1-936B-55A811AA6018}" dt="2022-07-14T23:41:35.748" v="2089" actId="700"/>
          <ac:spMkLst>
            <pc:docMk/>
            <pc:sldMk cId="1845757639" sldId="266"/>
            <ac:spMk id="2" creationId="{B36A8A1C-20DA-5879-21F5-8223D3C430DF}"/>
          </ac:spMkLst>
        </pc:spChg>
        <pc:spChg chg="del">
          <ac:chgData name="Lorraine Gardiner" userId="0527b9eb-3be3-4f24-80a4-e2482f5136ed" providerId="ADAL" clId="{31F7D432-6BA1-4BA1-936B-55A811AA6018}" dt="2022-07-14T23:41:35.748" v="2089" actId="700"/>
          <ac:spMkLst>
            <pc:docMk/>
            <pc:sldMk cId="1845757639" sldId="266"/>
            <ac:spMk id="3" creationId="{123D5C25-BDF8-0B2E-D9B6-884117E77A48}"/>
          </ac:spMkLst>
        </pc:spChg>
        <pc:spChg chg="add mod ord">
          <ac:chgData name="Lorraine Gardiner" userId="0527b9eb-3be3-4f24-80a4-e2482f5136ed" providerId="ADAL" clId="{31F7D432-6BA1-4BA1-936B-55A811AA6018}" dt="2022-07-14T23:47:05.022" v="2167" actId="6549"/>
          <ac:spMkLst>
            <pc:docMk/>
            <pc:sldMk cId="1845757639" sldId="266"/>
            <ac:spMk id="4" creationId="{8CFF827B-11D1-D492-7335-BE47B895E726}"/>
          </ac:spMkLst>
        </pc:spChg>
        <pc:spChg chg="add mod">
          <ac:chgData name="Lorraine Gardiner" userId="0527b9eb-3be3-4f24-80a4-e2482f5136ed" providerId="ADAL" clId="{31F7D432-6BA1-4BA1-936B-55A811AA6018}" dt="2022-07-15T00:21:30.941" v="2788" actId="14100"/>
          <ac:spMkLst>
            <pc:docMk/>
            <pc:sldMk cId="1845757639" sldId="266"/>
            <ac:spMk id="9" creationId="{39F9F8A8-FDA5-4925-8B13-0FA8B813E765}"/>
          </ac:spMkLst>
        </pc:spChg>
        <pc:picChg chg="add del mod">
          <ac:chgData name="Lorraine Gardiner" userId="0527b9eb-3be3-4f24-80a4-e2482f5136ed" providerId="ADAL" clId="{31F7D432-6BA1-4BA1-936B-55A811AA6018}" dt="2022-07-14T23:48:28.387" v="2168" actId="478"/>
          <ac:picMkLst>
            <pc:docMk/>
            <pc:sldMk cId="1845757639" sldId="266"/>
            <ac:picMk id="6" creationId="{30F0654F-F59E-9E02-B7CE-9B38CE70D4FE}"/>
          </ac:picMkLst>
        </pc:picChg>
        <pc:picChg chg="add mod">
          <ac:chgData name="Lorraine Gardiner" userId="0527b9eb-3be3-4f24-80a4-e2482f5136ed" providerId="ADAL" clId="{31F7D432-6BA1-4BA1-936B-55A811AA6018}" dt="2022-07-14T23:49:04.378" v="2174" actId="1076"/>
          <ac:picMkLst>
            <pc:docMk/>
            <pc:sldMk cId="1845757639" sldId="266"/>
            <ac:picMk id="8" creationId="{BCE4CD5E-9A17-555A-CFEE-BBE33DE0037E}"/>
          </ac:picMkLst>
        </pc:picChg>
      </pc:sldChg>
      <pc:sldChg chg="addSp delSp modSp new mod ord modClrScheme chgLayout">
        <pc:chgData name="Lorraine Gardiner" userId="0527b9eb-3be3-4f24-80a4-e2482f5136ed" providerId="ADAL" clId="{31F7D432-6BA1-4BA1-936B-55A811AA6018}" dt="2022-07-15T01:02:02.105" v="3513" actId="20577"/>
        <pc:sldMkLst>
          <pc:docMk/>
          <pc:sldMk cId="1189797947" sldId="267"/>
        </pc:sldMkLst>
        <pc:spChg chg="mod ord">
          <ac:chgData name="Lorraine Gardiner" userId="0527b9eb-3be3-4f24-80a4-e2482f5136ed" providerId="ADAL" clId="{31F7D432-6BA1-4BA1-936B-55A811AA6018}" dt="2022-07-15T01:02:02.105" v="3513" actId="20577"/>
          <ac:spMkLst>
            <pc:docMk/>
            <pc:sldMk cId="1189797947" sldId="267"/>
            <ac:spMk id="2" creationId="{CCD5722F-9ABC-B400-010B-11219A3D006F}"/>
          </ac:spMkLst>
        </pc:spChg>
        <pc:spChg chg="del mod">
          <ac:chgData name="Lorraine Gardiner" userId="0527b9eb-3be3-4f24-80a4-e2482f5136ed" providerId="ADAL" clId="{31F7D432-6BA1-4BA1-936B-55A811AA6018}" dt="2022-07-15T00:02:35.769" v="2434" actId="700"/>
          <ac:spMkLst>
            <pc:docMk/>
            <pc:sldMk cId="1189797947" sldId="267"/>
            <ac:spMk id="3" creationId="{1C2D45D2-7A55-0381-0376-A58DC3C7DEC9}"/>
          </ac:spMkLst>
        </pc:spChg>
        <pc:picChg chg="add mod">
          <ac:chgData name="Lorraine Gardiner" userId="0527b9eb-3be3-4f24-80a4-e2482f5136ed" providerId="ADAL" clId="{31F7D432-6BA1-4BA1-936B-55A811AA6018}" dt="2022-07-15T00:02:40.278" v="2435" actId="1076"/>
          <ac:picMkLst>
            <pc:docMk/>
            <pc:sldMk cId="1189797947" sldId="267"/>
            <ac:picMk id="5" creationId="{F881531E-78A7-EA83-E343-FD82491D8F5F}"/>
          </ac:picMkLst>
        </pc:picChg>
      </pc:sldChg>
      <pc:sldChg chg="addSp modSp new mod modClrScheme chgLayout">
        <pc:chgData name="Lorraine Gardiner" userId="0527b9eb-3be3-4f24-80a4-e2482f5136ed" providerId="ADAL" clId="{31F7D432-6BA1-4BA1-936B-55A811AA6018}" dt="2022-07-15T00:06:57.729" v="2787" actId="20577"/>
        <pc:sldMkLst>
          <pc:docMk/>
          <pc:sldMk cId="694613692" sldId="268"/>
        </pc:sldMkLst>
        <pc:spChg chg="mod ord">
          <ac:chgData name="Lorraine Gardiner" userId="0527b9eb-3be3-4f24-80a4-e2482f5136ed" providerId="ADAL" clId="{31F7D432-6BA1-4BA1-936B-55A811AA6018}" dt="2022-07-15T00:03:29.498" v="2467" actId="700"/>
          <ac:spMkLst>
            <pc:docMk/>
            <pc:sldMk cId="694613692" sldId="268"/>
            <ac:spMk id="2" creationId="{482239D9-C43E-32DE-0750-3E2911B8B014}"/>
          </ac:spMkLst>
        </pc:spChg>
        <pc:spChg chg="add mod ord">
          <ac:chgData name="Lorraine Gardiner" userId="0527b9eb-3be3-4f24-80a4-e2482f5136ed" providerId="ADAL" clId="{31F7D432-6BA1-4BA1-936B-55A811AA6018}" dt="2022-07-15T00:06:57.729" v="2787" actId="20577"/>
          <ac:spMkLst>
            <pc:docMk/>
            <pc:sldMk cId="694613692" sldId="268"/>
            <ac:spMk id="3" creationId="{7961A044-C61A-E3D1-2158-3E73019B3A23}"/>
          </ac:spMkLst>
        </pc:spChg>
      </pc:sldChg>
      <pc:sldChg chg="addSp delSp modSp add mod ord">
        <pc:chgData name="Lorraine Gardiner" userId="0527b9eb-3be3-4f24-80a4-e2482f5136ed" providerId="ADAL" clId="{31F7D432-6BA1-4BA1-936B-55A811AA6018}" dt="2022-07-15T00:24:26.938" v="2832" actId="1076"/>
        <pc:sldMkLst>
          <pc:docMk/>
          <pc:sldMk cId="3250048993" sldId="269"/>
        </pc:sldMkLst>
        <pc:spChg chg="mod">
          <ac:chgData name="Lorraine Gardiner" userId="0527b9eb-3be3-4f24-80a4-e2482f5136ed" providerId="ADAL" clId="{31F7D432-6BA1-4BA1-936B-55A811AA6018}" dt="2022-07-15T00:22:49.434" v="2819" actId="20577"/>
          <ac:spMkLst>
            <pc:docMk/>
            <pc:sldMk cId="3250048993" sldId="269"/>
            <ac:spMk id="4" creationId="{8CFF827B-11D1-D492-7335-BE47B895E726}"/>
          </ac:spMkLst>
        </pc:spChg>
        <pc:spChg chg="mod">
          <ac:chgData name="Lorraine Gardiner" userId="0527b9eb-3be3-4f24-80a4-e2482f5136ed" providerId="ADAL" clId="{31F7D432-6BA1-4BA1-936B-55A811AA6018}" dt="2022-07-15T00:24:26.938" v="2832" actId="1076"/>
          <ac:spMkLst>
            <pc:docMk/>
            <pc:sldMk cId="3250048993" sldId="269"/>
            <ac:spMk id="9" creationId="{39F9F8A8-FDA5-4925-8B13-0FA8B813E765}"/>
          </ac:spMkLst>
        </pc:spChg>
        <pc:picChg chg="add mod ord">
          <ac:chgData name="Lorraine Gardiner" userId="0527b9eb-3be3-4f24-80a4-e2482f5136ed" providerId="ADAL" clId="{31F7D432-6BA1-4BA1-936B-55A811AA6018}" dt="2022-07-15T00:24:19.012" v="2831" actId="1076"/>
          <ac:picMkLst>
            <pc:docMk/>
            <pc:sldMk cId="3250048993" sldId="269"/>
            <ac:picMk id="3" creationId="{EC09A739-9E69-4559-AFF3-4C37BE370EC0}"/>
          </ac:picMkLst>
        </pc:picChg>
        <pc:picChg chg="del">
          <ac:chgData name="Lorraine Gardiner" userId="0527b9eb-3be3-4f24-80a4-e2482f5136ed" providerId="ADAL" clId="{31F7D432-6BA1-4BA1-936B-55A811AA6018}" dt="2022-07-15T00:22:54.849" v="2820" actId="478"/>
          <ac:picMkLst>
            <pc:docMk/>
            <pc:sldMk cId="3250048993" sldId="269"/>
            <ac:picMk id="8" creationId="{BCE4CD5E-9A17-555A-CFEE-BBE33DE0037E}"/>
          </ac:picMkLst>
        </pc:picChg>
      </pc:sldChg>
      <pc:sldChg chg="addSp delSp modSp add mod">
        <pc:chgData name="Lorraine Gardiner" userId="0527b9eb-3be3-4f24-80a4-e2482f5136ed" providerId="ADAL" clId="{31F7D432-6BA1-4BA1-936B-55A811AA6018}" dt="2022-07-15T00:48:36.805" v="2962" actId="20577"/>
        <pc:sldMkLst>
          <pc:docMk/>
          <pc:sldMk cId="2406039024" sldId="270"/>
        </pc:sldMkLst>
        <pc:spChg chg="mod">
          <ac:chgData name="Lorraine Gardiner" userId="0527b9eb-3be3-4f24-80a4-e2482f5136ed" providerId="ADAL" clId="{31F7D432-6BA1-4BA1-936B-55A811AA6018}" dt="2022-07-15T00:48:36.805" v="2962" actId="20577"/>
          <ac:spMkLst>
            <pc:docMk/>
            <pc:sldMk cId="2406039024" sldId="270"/>
            <ac:spMk id="2" creationId="{CCD5722F-9ABC-B400-010B-11219A3D006F}"/>
          </ac:spMkLst>
        </pc:spChg>
        <pc:picChg chg="add mod modCrop">
          <ac:chgData name="Lorraine Gardiner" userId="0527b9eb-3be3-4f24-80a4-e2482f5136ed" providerId="ADAL" clId="{31F7D432-6BA1-4BA1-936B-55A811AA6018}" dt="2022-07-15T00:34:42.834" v="2897" actId="1076"/>
          <ac:picMkLst>
            <pc:docMk/>
            <pc:sldMk cId="2406039024" sldId="270"/>
            <ac:picMk id="4" creationId="{BF124EAC-0C3E-42C2-EA34-E92EA0F60DD5}"/>
          </ac:picMkLst>
        </pc:picChg>
        <pc:picChg chg="del">
          <ac:chgData name="Lorraine Gardiner" userId="0527b9eb-3be3-4f24-80a4-e2482f5136ed" providerId="ADAL" clId="{31F7D432-6BA1-4BA1-936B-55A811AA6018}" dt="2022-07-15T00:34:06.486" v="2892" actId="478"/>
          <ac:picMkLst>
            <pc:docMk/>
            <pc:sldMk cId="2406039024" sldId="270"/>
            <ac:picMk id="5" creationId="{F881531E-78A7-EA83-E343-FD82491D8F5F}"/>
          </ac:picMkLst>
        </pc:picChg>
      </pc:sldChg>
      <pc:sldChg chg="modSp add mod">
        <pc:chgData name="Lorraine Gardiner" userId="0527b9eb-3be3-4f24-80a4-e2482f5136ed" providerId="ADAL" clId="{31F7D432-6BA1-4BA1-936B-55A811AA6018}" dt="2022-07-15T00:36:00.559" v="2944" actId="5793"/>
        <pc:sldMkLst>
          <pc:docMk/>
          <pc:sldMk cId="3779747446" sldId="271"/>
        </pc:sldMkLst>
        <pc:spChg chg="mod">
          <ac:chgData name="Lorraine Gardiner" userId="0527b9eb-3be3-4f24-80a4-e2482f5136ed" providerId="ADAL" clId="{31F7D432-6BA1-4BA1-936B-55A811AA6018}" dt="2022-07-15T00:35:01.015" v="2900" actId="20577"/>
          <ac:spMkLst>
            <pc:docMk/>
            <pc:sldMk cId="3779747446" sldId="271"/>
            <ac:spMk id="2" creationId="{482239D9-C43E-32DE-0750-3E2911B8B014}"/>
          </ac:spMkLst>
        </pc:spChg>
        <pc:spChg chg="mod">
          <ac:chgData name="Lorraine Gardiner" userId="0527b9eb-3be3-4f24-80a4-e2482f5136ed" providerId="ADAL" clId="{31F7D432-6BA1-4BA1-936B-55A811AA6018}" dt="2022-07-15T00:36:00.559" v="2944" actId="5793"/>
          <ac:spMkLst>
            <pc:docMk/>
            <pc:sldMk cId="3779747446" sldId="271"/>
            <ac:spMk id="3" creationId="{7961A044-C61A-E3D1-2158-3E73019B3A23}"/>
          </ac:spMkLst>
        </pc:spChg>
      </pc:sldChg>
      <pc:sldChg chg="addSp delSp modSp add mod">
        <pc:chgData name="Lorraine Gardiner" userId="0527b9eb-3be3-4f24-80a4-e2482f5136ed" providerId="ADAL" clId="{31F7D432-6BA1-4BA1-936B-55A811AA6018}" dt="2022-07-15T00:50:53.939" v="2969" actId="1076"/>
        <pc:sldMkLst>
          <pc:docMk/>
          <pc:sldMk cId="2002992801" sldId="272"/>
        </pc:sldMkLst>
        <pc:spChg chg="mod">
          <ac:chgData name="Lorraine Gardiner" userId="0527b9eb-3be3-4f24-80a4-e2482f5136ed" providerId="ADAL" clId="{31F7D432-6BA1-4BA1-936B-55A811AA6018}" dt="2022-07-15T00:36:15.724" v="2952" actId="20577"/>
          <ac:spMkLst>
            <pc:docMk/>
            <pc:sldMk cId="2002992801" sldId="272"/>
            <ac:spMk id="4" creationId="{8CFF827B-11D1-D492-7335-BE47B895E726}"/>
          </ac:spMkLst>
        </pc:spChg>
        <pc:spChg chg="del">
          <ac:chgData name="Lorraine Gardiner" userId="0527b9eb-3be3-4f24-80a4-e2482f5136ed" providerId="ADAL" clId="{31F7D432-6BA1-4BA1-936B-55A811AA6018}" dt="2022-07-15T00:47:50.727" v="2954" actId="478"/>
          <ac:spMkLst>
            <pc:docMk/>
            <pc:sldMk cId="2002992801" sldId="272"/>
            <ac:spMk id="9" creationId="{39F9F8A8-FDA5-4925-8B13-0FA8B813E765}"/>
          </ac:spMkLst>
        </pc:spChg>
        <pc:picChg chg="del">
          <ac:chgData name="Lorraine Gardiner" userId="0527b9eb-3be3-4f24-80a4-e2482f5136ed" providerId="ADAL" clId="{31F7D432-6BA1-4BA1-936B-55A811AA6018}" dt="2022-07-15T00:47:44.745" v="2953" actId="478"/>
          <ac:picMkLst>
            <pc:docMk/>
            <pc:sldMk cId="2002992801" sldId="272"/>
            <ac:picMk id="3" creationId="{EC09A739-9E69-4559-AFF3-4C37BE370EC0}"/>
          </ac:picMkLst>
        </pc:picChg>
        <pc:picChg chg="add del mod">
          <ac:chgData name="Lorraine Gardiner" userId="0527b9eb-3be3-4f24-80a4-e2482f5136ed" providerId="ADAL" clId="{31F7D432-6BA1-4BA1-936B-55A811AA6018}" dt="2022-07-15T00:50:20.439" v="2963" actId="478"/>
          <ac:picMkLst>
            <pc:docMk/>
            <pc:sldMk cId="2002992801" sldId="272"/>
            <ac:picMk id="5" creationId="{24E20B3E-AF53-AD6F-B3E8-40142170A8C8}"/>
          </ac:picMkLst>
        </pc:picChg>
        <pc:picChg chg="add mod">
          <ac:chgData name="Lorraine Gardiner" userId="0527b9eb-3be3-4f24-80a4-e2482f5136ed" providerId="ADAL" clId="{31F7D432-6BA1-4BA1-936B-55A811AA6018}" dt="2022-07-15T00:50:53.939" v="2969" actId="1076"/>
          <ac:picMkLst>
            <pc:docMk/>
            <pc:sldMk cId="2002992801" sldId="272"/>
            <ac:picMk id="7" creationId="{5F7A42D2-83FD-9ECC-F58A-5918B81C8301}"/>
          </ac:picMkLst>
        </pc:picChg>
      </pc:sldChg>
      <pc:sldChg chg="addSp modSp new mod ord">
        <pc:chgData name="Lorraine Gardiner" userId="0527b9eb-3be3-4f24-80a4-e2482f5136ed" providerId="ADAL" clId="{31F7D432-6BA1-4BA1-936B-55A811AA6018}" dt="2022-07-15T01:02:31.130" v="3518" actId="20577"/>
        <pc:sldMkLst>
          <pc:docMk/>
          <pc:sldMk cId="3078366729" sldId="273"/>
        </pc:sldMkLst>
        <pc:spChg chg="mod">
          <ac:chgData name="Lorraine Gardiner" userId="0527b9eb-3be3-4f24-80a4-e2482f5136ed" providerId="ADAL" clId="{31F7D432-6BA1-4BA1-936B-55A811AA6018}" dt="2022-07-15T00:52:17.260" v="2979" actId="20577"/>
          <ac:spMkLst>
            <pc:docMk/>
            <pc:sldMk cId="3078366729" sldId="273"/>
            <ac:spMk id="2" creationId="{9765E554-867E-55E1-4980-ECABC4D436CA}"/>
          </ac:spMkLst>
        </pc:spChg>
        <pc:spChg chg="mod">
          <ac:chgData name="Lorraine Gardiner" userId="0527b9eb-3be3-4f24-80a4-e2482f5136ed" providerId="ADAL" clId="{31F7D432-6BA1-4BA1-936B-55A811AA6018}" dt="2022-07-15T01:02:31.130" v="3518" actId="20577"/>
          <ac:spMkLst>
            <pc:docMk/>
            <pc:sldMk cId="3078366729" sldId="273"/>
            <ac:spMk id="3" creationId="{046E6D95-D555-64C8-84A2-1CEA5E0FD83D}"/>
          </ac:spMkLst>
        </pc:spChg>
        <pc:picChg chg="add mod">
          <ac:chgData name="Lorraine Gardiner" userId="0527b9eb-3be3-4f24-80a4-e2482f5136ed" providerId="ADAL" clId="{31F7D432-6BA1-4BA1-936B-55A811AA6018}" dt="2022-07-15T00:57:09.008" v="3469" actId="1037"/>
          <ac:picMkLst>
            <pc:docMk/>
            <pc:sldMk cId="3078366729" sldId="273"/>
            <ac:picMk id="5" creationId="{EC327565-BAF5-2AA8-A99F-3663C74F0D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8286-5816-2508-0DA0-3B2295104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F913B-90B0-6678-0A29-6A99B35D5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29BA-E7B3-9C5C-F6FF-7028D889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82F-BB36-43CF-A401-ECCF18F2AE1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85CE3-B063-161A-389C-91E39301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7DB75-5E0D-6C3D-BC10-EDF8E85B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7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01D0-2224-A741-C36C-BD687368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66797-0D22-267F-6CC3-A48A0625D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F6A6-6CFB-97E7-5449-ABFC0547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82F-BB36-43CF-A401-ECCF18F2AE1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DA0E-A571-FE42-CDC8-62B57133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8A7D-F2F3-F73D-E729-F314F349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3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B778F-E97A-B7EF-00FC-5672DCC8F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56FB0-2777-FE82-F86D-2FED8E9E7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2B7C3-3BF8-6BC3-DF6D-54E58C67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82F-BB36-43CF-A401-ECCF18F2AE1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18ED3-BCAC-8734-4CA3-50D53F1C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57373-7E6B-DBA1-0DA0-536FA7B5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77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07D9AB4-6854-F249-B157-904689784461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552073" y="0"/>
            <a:ext cx="9639927" cy="6858000"/>
          </a:xfrm>
          <a:prstGeom prst="rect">
            <a:avLst/>
          </a:prstGeom>
          <a:solidFill>
            <a:schemeClr val="tx2"/>
          </a:solidFill>
        </p:spPr>
        <p:txBody>
          <a:bodyPr anchor="ctr" anchorCtr="0"/>
          <a:lstStyle>
            <a:lvl1pPr algn="r">
              <a:defRPr sz="1400"/>
            </a:lvl1pPr>
          </a:lstStyle>
          <a:p>
            <a:r>
              <a:rPr lang="de-DE"/>
              <a:t>Click </a:t>
            </a:r>
            <a:r>
              <a:rPr lang="de-DE" err="1"/>
              <a:t>icon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image</a:t>
            </a:r>
            <a:endParaRPr lang="de-DE"/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B2ABF1F4-4621-A749-9853-80F3B49ABCD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4935" y="-1"/>
            <a:ext cx="10211755" cy="6908007"/>
          </a:xfrm>
          <a:custGeom>
            <a:avLst/>
            <a:gdLst>
              <a:gd name="connsiteX0" fmla="*/ 0 w 20422180"/>
              <a:gd name="connsiteY0" fmla="*/ 0 h 13816013"/>
              <a:gd name="connsiteX1" fmla="*/ 6149976 w 20422180"/>
              <a:gd name="connsiteY1" fmla="*/ 0 h 13816013"/>
              <a:gd name="connsiteX2" fmla="*/ 6149976 w 20422180"/>
              <a:gd name="connsiteY2" fmla="*/ 1 h 13816013"/>
              <a:gd name="connsiteX3" fmla="*/ 20422180 w 20422180"/>
              <a:gd name="connsiteY3" fmla="*/ 1 h 13816013"/>
              <a:gd name="connsiteX4" fmla="*/ 6382165 w 20422180"/>
              <a:gd name="connsiteY4" fmla="*/ 13795748 h 13816013"/>
              <a:gd name="connsiteX5" fmla="*/ 6149976 w 20422180"/>
              <a:gd name="connsiteY5" fmla="*/ 13795748 h 13816013"/>
              <a:gd name="connsiteX6" fmla="*/ 6149976 w 20422180"/>
              <a:gd name="connsiteY6" fmla="*/ 13816013 h 13816013"/>
              <a:gd name="connsiteX7" fmla="*/ 0 w 20422180"/>
              <a:gd name="connsiteY7" fmla="*/ 13816013 h 1381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22180" h="13816013">
                <a:moveTo>
                  <a:pt x="0" y="0"/>
                </a:moveTo>
                <a:lnTo>
                  <a:pt x="6149976" y="0"/>
                </a:lnTo>
                <a:lnTo>
                  <a:pt x="6149976" y="1"/>
                </a:lnTo>
                <a:lnTo>
                  <a:pt x="20422180" y="1"/>
                </a:lnTo>
                <a:lnTo>
                  <a:pt x="6382165" y="13795748"/>
                </a:lnTo>
                <a:lnTo>
                  <a:pt x="6149976" y="13795748"/>
                </a:lnTo>
                <a:lnTo>
                  <a:pt x="6149976" y="13816013"/>
                </a:lnTo>
                <a:lnTo>
                  <a:pt x="0" y="13816013"/>
                </a:lnTo>
                <a:close/>
              </a:path>
            </a:pathLst>
          </a:custGeom>
          <a:solidFill>
            <a:srgbClr val="BCDC50">
              <a:alpha val="34902"/>
            </a:srgbClr>
          </a:solidFill>
        </p:spPr>
        <p:txBody>
          <a:bodyPr wrap="square">
            <a:noAutofit/>
          </a:bodyPr>
          <a:lstStyle/>
          <a:p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706B8906-0671-054C-8847-535FA4CC53D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-1" y="-1"/>
            <a:ext cx="10211755" cy="6908007"/>
          </a:xfrm>
          <a:custGeom>
            <a:avLst/>
            <a:gdLst>
              <a:gd name="connsiteX0" fmla="*/ 0 w 20422180"/>
              <a:gd name="connsiteY0" fmla="*/ 0 h 13816013"/>
              <a:gd name="connsiteX1" fmla="*/ 6149976 w 20422180"/>
              <a:gd name="connsiteY1" fmla="*/ 0 h 13816013"/>
              <a:gd name="connsiteX2" fmla="*/ 6149976 w 20422180"/>
              <a:gd name="connsiteY2" fmla="*/ 1 h 13816013"/>
              <a:gd name="connsiteX3" fmla="*/ 20422180 w 20422180"/>
              <a:gd name="connsiteY3" fmla="*/ 1 h 13816013"/>
              <a:gd name="connsiteX4" fmla="*/ 6382165 w 20422180"/>
              <a:gd name="connsiteY4" fmla="*/ 13795748 h 13816013"/>
              <a:gd name="connsiteX5" fmla="*/ 6149976 w 20422180"/>
              <a:gd name="connsiteY5" fmla="*/ 13795748 h 13816013"/>
              <a:gd name="connsiteX6" fmla="*/ 6149976 w 20422180"/>
              <a:gd name="connsiteY6" fmla="*/ 13816013 h 13816013"/>
              <a:gd name="connsiteX7" fmla="*/ 0 w 20422180"/>
              <a:gd name="connsiteY7" fmla="*/ 13816013 h 1381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22180" h="13816013">
                <a:moveTo>
                  <a:pt x="0" y="0"/>
                </a:moveTo>
                <a:lnTo>
                  <a:pt x="6149976" y="0"/>
                </a:lnTo>
                <a:lnTo>
                  <a:pt x="6149976" y="1"/>
                </a:lnTo>
                <a:lnTo>
                  <a:pt x="20422180" y="1"/>
                </a:lnTo>
                <a:lnTo>
                  <a:pt x="6382165" y="13795748"/>
                </a:lnTo>
                <a:lnTo>
                  <a:pt x="6149976" y="13795748"/>
                </a:lnTo>
                <a:lnTo>
                  <a:pt x="6149976" y="13816013"/>
                </a:lnTo>
                <a:lnTo>
                  <a:pt x="0" y="13816013"/>
                </a:lnTo>
                <a:close/>
              </a:path>
            </a:pathLst>
          </a:custGeom>
          <a:gradFill>
            <a:gsLst>
              <a:gs pos="0">
                <a:srgbClr val="008FD3"/>
              </a:gs>
              <a:gs pos="60000">
                <a:srgbClr val="93C939"/>
              </a:gs>
            </a:gsLst>
            <a:lin ang="2700000" scaled="0"/>
          </a:gradFill>
        </p:spPr>
        <p:txBody>
          <a:bodyPr wrap="square">
            <a:noAutofit/>
          </a:bodyPr>
          <a:lstStyle>
            <a:lvl1pPr algn="r">
              <a:defRPr sz="1400"/>
            </a:lvl1pPr>
          </a:lstStyle>
          <a:p>
            <a:r>
              <a:rPr lang="de-DE"/>
              <a:t>Not </a:t>
            </a:r>
            <a:r>
              <a:rPr lang="de-DE" err="1"/>
              <a:t>change</a:t>
            </a:r>
            <a:endParaRPr lang="de-DE"/>
          </a:p>
        </p:txBody>
      </p:sp>
      <p:sp>
        <p:nvSpPr>
          <p:cNvPr id="9" name="Freihandform 8">
            <a:extLst>
              <a:ext uri="{FF2B5EF4-FFF2-40B4-BE49-F238E27FC236}">
                <a16:creationId xmlns:a16="http://schemas.microsoft.com/office/drawing/2014/main" id="{41C29977-BE9C-A243-B112-97414199EA4D}"/>
              </a:ext>
            </a:extLst>
          </p:cNvPr>
          <p:cNvSpPr/>
          <p:nvPr userDrawn="1"/>
        </p:nvSpPr>
        <p:spPr bwMode="gray">
          <a:xfrm>
            <a:off x="1" y="2"/>
            <a:ext cx="12192000" cy="6858000"/>
          </a:xfrm>
          <a:custGeom>
            <a:avLst/>
            <a:gdLst>
              <a:gd name="connsiteX0" fmla="*/ 0 w 11430000"/>
              <a:gd name="connsiteY0" fmla="*/ 0 h 5980113"/>
              <a:gd name="connsiteX1" fmla="*/ 11430000 w 11430000"/>
              <a:gd name="connsiteY1" fmla="*/ 0 h 5980113"/>
              <a:gd name="connsiteX2" fmla="*/ 11430000 w 11430000"/>
              <a:gd name="connsiteY2" fmla="*/ 5980113 h 5980113"/>
              <a:gd name="connsiteX3" fmla="*/ 0 w 11430000"/>
              <a:gd name="connsiteY3" fmla="*/ 5980113 h 5980113"/>
              <a:gd name="connsiteX4" fmla="*/ 0 w 11430000"/>
              <a:gd name="connsiteY4" fmla="*/ 5526000 h 5980113"/>
              <a:gd name="connsiteX5" fmla="*/ 5715000 w 11430000"/>
              <a:gd name="connsiteY5" fmla="*/ 5526000 h 5980113"/>
              <a:gd name="connsiteX6" fmla="*/ 5715000 w 11430000"/>
              <a:gd name="connsiteY6" fmla="*/ 460800 h 5980113"/>
              <a:gd name="connsiteX7" fmla="*/ 0 w 11430000"/>
              <a:gd name="connsiteY7" fmla="*/ 460800 h 5980113"/>
              <a:gd name="connsiteX8" fmla="*/ 0 w 11430000"/>
              <a:gd name="connsiteY8" fmla="*/ 0 h 5980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30000" h="5980113">
                <a:moveTo>
                  <a:pt x="0" y="0"/>
                </a:moveTo>
                <a:lnTo>
                  <a:pt x="11430000" y="0"/>
                </a:lnTo>
                <a:lnTo>
                  <a:pt x="11430000" y="5980113"/>
                </a:lnTo>
                <a:lnTo>
                  <a:pt x="0" y="5980113"/>
                </a:lnTo>
                <a:lnTo>
                  <a:pt x="0" y="5526000"/>
                </a:lnTo>
                <a:lnTo>
                  <a:pt x="5715000" y="5526000"/>
                </a:lnTo>
                <a:lnTo>
                  <a:pt x="5715000" y="460800"/>
                </a:lnTo>
                <a:lnTo>
                  <a:pt x="0" y="460800"/>
                </a:lnTo>
                <a:lnTo>
                  <a:pt x="0" y="0"/>
                </a:lnTo>
                <a:close/>
              </a:path>
            </a:pathLst>
          </a:custGeom>
          <a:noFill/>
          <a:ln w="73025" algn="ctr">
            <a:noFill/>
            <a:miter lim="800000"/>
            <a:headEnd/>
            <a:tailEnd/>
          </a:ln>
        </p:spPr>
        <p:txBody>
          <a:bodyPr wrap="square" lIns="95994" tIns="76795" rIns="95994" bIns="76795" rtlCol="0" anchor="ctr">
            <a:noAutofit/>
          </a:bodyPr>
          <a:lstStyle/>
          <a:p>
            <a:pPr marR="0" algn="ctr" defTabSz="975324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92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E8A32705-E27E-604F-9518-0224227C30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1137393" y="6158802"/>
            <a:ext cx="701151" cy="34725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400"/>
            </a:lvl1pPr>
          </a:lstStyle>
          <a:p>
            <a:r>
              <a:rPr lang="de-DE"/>
              <a:t>Not </a:t>
            </a:r>
            <a:r>
              <a:rPr lang="de-DE" err="1"/>
              <a:t>change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6EF391-8F3E-1C48-B2F6-685FCFF001E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920" y="455613"/>
            <a:ext cx="7466498" cy="1351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"/>
              </a:spcBef>
              <a:defRPr sz="3300" b="1" i="0">
                <a:solidFill>
                  <a:schemeClr val="bg1"/>
                </a:solidFill>
                <a:latin typeface="BentonSans Bold" panose="02000503000000020004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Headline Title </a:t>
            </a:r>
          </a:p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212AD8F-6D32-484D-A506-458D86F4951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920" y="1955800"/>
            <a:ext cx="5362001" cy="16380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"/>
              </a:spcBef>
              <a:defRPr sz="3300" b="0" i="0">
                <a:solidFill>
                  <a:schemeClr val="bg1"/>
                </a:solidFill>
                <a:latin typeface="BentonSans Regular" panose="02000503000000020004" pitchFamily="2" charset="0"/>
              </a:defRPr>
            </a:lvl1pPr>
          </a:lstStyle>
          <a:p>
            <a:pPr lvl="0"/>
            <a:r>
              <a:rPr lang="de-DE" dirty="0"/>
              <a:t>Event </a:t>
            </a:r>
            <a:r>
              <a:rPr lang="de-DE" dirty="0" err="1"/>
              <a:t>Theme</a:t>
            </a:r>
            <a:endParaRPr lang="de-DE" dirty="0"/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AA751145-7053-E541-AC64-4B025DB3AC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96920" y="6212220"/>
            <a:ext cx="2975169" cy="3799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"/>
              </a:spcBef>
              <a:defRPr sz="2100" b="0" i="0">
                <a:solidFill>
                  <a:schemeClr val="bg1"/>
                </a:solidFill>
                <a:latin typeface="BentonSans Regular" panose="02000503000000020004" pitchFamily="2" charset="0"/>
              </a:defRPr>
            </a:lvl1pPr>
          </a:lstStyle>
          <a:p>
            <a:pPr lvl="0"/>
            <a:r>
              <a:rPr lang="de-DE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92565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626">
          <p15:clr>
            <a:srgbClr val="FBAE40"/>
          </p15:clr>
        </p15:guide>
        <p15:guide id="3" orient="horz" pos="8130">
          <p15:clr>
            <a:srgbClr val="FBAE40"/>
          </p15:clr>
        </p15:guide>
        <p15:guide id="4" orient="horz" pos="2528">
          <p15:clr>
            <a:srgbClr val="FBAE40"/>
          </p15:clr>
        </p15:guide>
        <p15:guide id="5" orient="horz" pos="6656">
          <p15:clr>
            <a:srgbClr val="FBAE40"/>
          </p15:clr>
        </p15:guide>
        <p15:guide id="6" orient="horz" pos="6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49D1-7064-DF36-2385-611D3985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F7AA-68F5-972D-10D2-9692F58E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F40FD-C129-93C7-FF0F-5FBD87F0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82F-BB36-43CF-A401-ECCF18F2AE1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9E710-9CC1-5E55-C6BC-F6CD355F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A411-C723-6C04-2880-B8864482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1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4244-817E-ABF6-98AB-EFD0E8D9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BBBEC-FB67-4977-ECBF-1FEE314A8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C0D0E-DE7A-9B7B-586C-26A5AFDE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82F-BB36-43CF-A401-ECCF18F2AE1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021FF-FC26-7FC0-9EBD-D7D29936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E695-4684-E856-BCB4-2D51D30C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2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7C68-6252-CA98-8DBE-8876B383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86D8D-1817-0913-AF76-5646A4F28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29E92-9E76-7695-854D-28D6A0BAB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F007E-CFED-A78B-1306-EB5D23B7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82F-BB36-43CF-A401-ECCF18F2AE1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8C276-EEE0-0B21-2A9C-DC222FBA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85922-56F0-A6F1-90A7-4DDC49E1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6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8177-B465-7E91-CE6A-4C46F660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E8AFC-4122-756A-6386-0A4FDC8E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997D6-576B-47EB-CC89-02B588A6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B86A9-A038-0184-2261-7C46D66A3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58CC6-5680-83A3-C6EE-B96E350A7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0021B-10FB-241E-1014-987B7323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82F-BB36-43CF-A401-ECCF18F2AE1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B8A34-3CDA-E264-5782-D8BAC3DA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A61DB-0D00-6097-C8F4-150DB4B1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1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19CD-8ECD-E400-0B9B-189BA1E0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340C4-1E1E-7004-3FB3-78A4DD14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82F-BB36-43CF-A401-ECCF18F2AE1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EFDA3-3152-A6E7-E39D-B81EA1B1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B140F-6991-2B39-7FA4-0DB6B3B9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2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6D9BA-2283-21A9-369E-5D6D8EC1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82F-BB36-43CF-A401-ECCF18F2AE1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767B5-9DF7-4747-2A4F-D23DF490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BCF76-E79B-CF93-55CB-10BD577F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3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AE09-F0AC-6035-61DB-A204BB32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3003-E665-8CEC-D940-759D448B2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F3654-A79D-8466-BAD6-2727717C3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02356-9271-9E07-7260-05378BA3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82F-BB36-43CF-A401-ECCF18F2AE1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A636C-D166-22A0-3CF0-9DE57318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7B6F6-3E63-1D6C-A92A-B7E04F32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35F7-272B-2AE8-767F-48376ECA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55B58-4FCB-F06C-1709-C1D9306BB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1EDA1-18CA-587A-B043-E414B37A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32881-C45B-C456-1598-E3DA991A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A82F-BB36-43CF-A401-ECCF18F2AE1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CE05A-F3E1-7FC4-829B-5A8388D5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78876-B230-E653-3090-5C336759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91600-631D-44C3-C297-846E153B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8ED8-5ED8-EAEB-E5A6-53C532288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8B37-E6F5-247F-F109-177829B05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FA82F-BB36-43CF-A401-ECCF18F2AE1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9221A-5DFD-0A6A-034F-626BC8D05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3E18-152E-4950-9984-8F7792424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16194-A5BC-408A-A4E3-81E3A6288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6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0EC66FB-16B8-3145-9D9E-F008FD7DB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6" r="31165" b="23077"/>
          <a:stretch/>
        </p:blipFill>
        <p:spPr>
          <a:xfrm>
            <a:off x="3045257" y="-1"/>
            <a:ext cx="9189890" cy="6858001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CCF9CD-D7A1-4F42-B419-8BD1D382E12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695E24F-F270-DA4F-9B74-13FD08CF511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6A01E85-EB39-7D4C-B333-F7501A646F1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E7F01B0-D546-F349-9A1A-0A8C9803281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97285" y="455613"/>
            <a:ext cx="9189890" cy="1351923"/>
          </a:xfrm>
        </p:spPr>
        <p:txBody>
          <a:bodyPr/>
          <a:lstStyle/>
          <a:p>
            <a:r>
              <a:rPr lang="en-US" dirty="0"/>
              <a:t>BPM-Related Experiential Learning with SAP S/4HANA and BPMN Process Mapping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DE70C89-79BD-A94A-A9DB-F381321922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7285" y="2207261"/>
            <a:ext cx="5361652" cy="741680"/>
          </a:xfrm>
        </p:spPr>
        <p:txBody>
          <a:bodyPr/>
          <a:lstStyle/>
          <a:p>
            <a:r>
              <a:rPr lang="en-US"/>
              <a:t>Dr. Lorraine </a:t>
            </a:r>
            <a:r>
              <a:rPr lang="en-US" dirty="0"/>
              <a:t>R. Gardiner </a:t>
            </a:r>
            <a:endParaRPr lang="de-DE" dirty="0"/>
          </a:p>
        </p:txBody>
      </p:sp>
      <p:pic>
        <p:nvPicPr>
          <p:cNvPr id="13" name="Picture 16">
            <a:extLst>
              <a:ext uri="{FF2B5EF4-FFF2-40B4-BE49-F238E27FC236}">
                <a16:creationId xmlns:a16="http://schemas.microsoft.com/office/drawing/2014/main" id="{3E9A9B9B-82A9-EC4A-9F3C-67415B0DCA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0" y="6220977"/>
            <a:ext cx="2043741" cy="293236"/>
          </a:xfrm>
          <a:prstGeom prst="rect">
            <a:avLst/>
          </a:prstGeom>
        </p:spPr>
      </p:pic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64CC89CC-B769-F64D-91AB-421D6174C70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2438" y="5880435"/>
            <a:ext cx="2954095" cy="20028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64795" rtl="0" eaLnBrk="1" fontAlgn="auto" latinLnBrk="0" hangingPunct="1">
              <a:lnSpc>
                <a:spcPct val="100000"/>
              </a:lnSpc>
              <a:spcBef>
                <a:spcPts val="2092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4800" b="0" i="0" kern="1200">
                <a:solidFill>
                  <a:schemeClr val="bg1"/>
                </a:solidFill>
                <a:latin typeface="BentonSans Regular" panose="02000503000000020004" pitchFamily="2" charset="0"/>
                <a:ea typeface="+mn-ea"/>
                <a:cs typeface="+mn-cs"/>
              </a:defRPr>
            </a:lvl1pPr>
            <a:lvl2pPr marL="188339" indent="-188339" algn="l" defTabSz="1139212" rtl="0" eaLnBrk="1" latinLnBrk="0" hangingPunct="1">
              <a:spcBef>
                <a:spcPts val="628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5469" indent="-187735" algn="l" defTabSz="1139212" rtl="0" eaLnBrk="1" latinLnBrk="0" hangingPunct="1">
              <a:spcBef>
                <a:spcPts val="313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84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5014" indent="-188339" algn="l" defTabSz="1139212" rtl="0" eaLnBrk="1" latinLnBrk="0" hangingPunct="1">
              <a:spcBef>
                <a:spcPts val="313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3353" indent="-188339" algn="l" defTabSz="1139212" rtl="0" eaLnBrk="1" latinLnBrk="0" hangingPunct="1">
              <a:spcBef>
                <a:spcPts val="105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6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32830" indent="-284805" algn="l" defTabSz="11392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02438" indent="-284805" algn="l" defTabSz="11392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2041" indent="-284805" algn="l" defTabSz="11392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41647" indent="-284805" algn="l" defTabSz="11392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32398">
              <a:spcBef>
                <a:spcPts val="1046"/>
              </a:spcBef>
              <a:buClr>
                <a:srgbClr val="F0AB00"/>
              </a:buClr>
              <a:defRPr/>
            </a:pPr>
            <a:r>
              <a:rPr lang="de-DE" sz="1600" dirty="0">
                <a:solidFill>
                  <a:srgbClr val="FFFFFF"/>
                </a:solidFill>
              </a:rPr>
              <a:t>#SAPACC</a:t>
            </a:r>
          </a:p>
        </p:txBody>
      </p:sp>
    </p:spTree>
    <p:extLst>
      <p:ext uri="{BB962C8B-B14F-4D97-AF65-F5344CB8AC3E}">
        <p14:creationId xmlns:p14="http://schemas.microsoft.com/office/powerpoint/2010/main" val="211228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C09A739-9E69-4559-AFF3-4C37BE370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7906"/>
            <a:ext cx="4829603" cy="567489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FF827B-11D1-D492-7335-BE47B895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 with Automated PO Process Map </a:t>
            </a:r>
            <a:br>
              <a:rPr lang="en-US" dirty="0"/>
            </a:b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F9F8A8-FDA5-4925-8B13-0FA8B813E765}"/>
              </a:ext>
            </a:extLst>
          </p:cNvPr>
          <p:cNvSpPr/>
          <p:nvPr/>
        </p:nvSpPr>
        <p:spPr>
          <a:xfrm>
            <a:off x="3691574" y="5376428"/>
            <a:ext cx="781155" cy="54102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4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DE81-B239-1D5D-52F3-8A294DEB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 Payable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39F4-1842-3993-962B-B2B413FD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Large amount of industry interest</a:t>
            </a:r>
          </a:p>
          <a:p>
            <a:r>
              <a:rPr lang="en-US" dirty="0"/>
              <a:t>One accounts payable bottleneck is three-way match for invoice verification</a:t>
            </a:r>
          </a:p>
          <a:p>
            <a:pPr lvl="1"/>
            <a:r>
              <a:rPr lang="en-US" dirty="0"/>
              <a:t>Possible improvements: </a:t>
            </a:r>
          </a:p>
          <a:p>
            <a:pPr lvl="2"/>
            <a:r>
              <a:rPr lang="en-US" dirty="0"/>
              <a:t>Automated three-way match</a:t>
            </a:r>
          </a:p>
          <a:p>
            <a:pPr lvl="2"/>
            <a:r>
              <a:rPr lang="en-US" dirty="0"/>
              <a:t>ERS</a:t>
            </a:r>
          </a:p>
          <a:p>
            <a:r>
              <a:rPr lang="en-US" dirty="0"/>
              <a:t>ERS</a:t>
            </a:r>
          </a:p>
          <a:p>
            <a:pPr lvl="1"/>
            <a:r>
              <a:rPr lang="en-US" dirty="0"/>
              <a:t>Pioneered by General Motors in 1994</a:t>
            </a:r>
          </a:p>
          <a:p>
            <a:pPr lvl="1"/>
            <a:r>
              <a:rPr lang="en-US" dirty="0"/>
              <a:t>Payments made based on quantities received and PO unit prices</a:t>
            </a:r>
          </a:p>
          <a:p>
            <a:pPr lvl="1"/>
            <a:r>
              <a:rPr lang="en-US" dirty="0"/>
              <a:t>No vendor invoices</a:t>
            </a:r>
          </a:p>
          <a:p>
            <a:pPr lvl="1"/>
            <a:r>
              <a:rPr lang="en-US" dirty="0"/>
              <a:t>Popular with large companies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0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722F-9ABC-B400-010B-11219A3D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ERS (T-Code: MRRL)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24EAC-0C3E-42C2-EA34-E92EA0F60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947"/>
          <a:stretch/>
        </p:blipFill>
        <p:spPr>
          <a:xfrm>
            <a:off x="921423" y="1467954"/>
            <a:ext cx="8287907" cy="434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3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39D9-C43E-32DE-0750-3E2911B8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A044-C61A-E3D1-2158-3E73019B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pPr lvl="1"/>
            <a:r>
              <a:rPr lang="en-US" dirty="0"/>
              <a:t>Option to vendor master data</a:t>
            </a:r>
          </a:p>
          <a:p>
            <a:pPr lvl="1"/>
            <a:r>
              <a:rPr lang="en-US" dirty="0"/>
              <a:t>Option to </a:t>
            </a:r>
            <a:r>
              <a:rPr lang="en-US" dirty="0" err="1"/>
              <a:t>InfoRecord</a:t>
            </a:r>
            <a:r>
              <a:rPr lang="en-US" dirty="0"/>
              <a:t> for each vendor and material combination</a:t>
            </a:r>
          </a:p>
          <a:p>
            <a:pPr lvl="1"/>
            <a:r>
              <a:rPr lang="en-US" dirty="0"/>
              <a:t>Tax code to </a:t>
            </a:r>
            <a:r>
              <a:rPr lang="en-US" dirty="0" err="1"/>
              <a:t>InfoRecords</a:t>
            </a:r>
            <a:r>
              <a:rPr lang="en-US" dirty="0"/>
              <a:t> for each vendor and material combination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4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FF827B-11D1-D492-7335-BE47B895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 with Automated PO and ERS Process Map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5F7A42D2-83FD-9ECC-F58A-5918B81C8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48071"/>
            <a:ext cx="4499806" cy="551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92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E554-867E-55E1-4980-ECABC4D4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6D95-D555-64C8-84A2-1CEA5E0F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Activities followed by</a:t>
            </a:r>
          </a:p>
          <a:p>
            <a:pPr lvl="1"/>
            <a:r>
              <a:rPr lang="en-US" dirty="0"/>
              <a:t>Robotic Process Automation (RPA) with UiPath to create purchase requisitions</a:t>
            </a:r>
          </a:p>
          <a:p>
            <a:pPr lvl="1"/>
            <a:r>
              <a:rPr lang="en-US" dirty="0"/>
              <a:t>Other conceptual coverage of EDI, scanners, IOT, MRP, etc.</a:t>
            </a:r>
          </a:p>
          <a:p>
            <a:r>
              <a:rPr lang="en-US" dirty="0"/>
              <a:t>Tested on AIS curriculum client</a:t>
            </a:r>
          </a:p>
          <a:p>
            <a:r>
              <a:rPr lang="en-US" dirty="0"/>
              <a:t>Will test on other curriculum clients (e.g., Epistemy Press BPI)</a:t>
            </a:r>
          </a:p>
          <a:p>
            <a:r>
              <a:rPr lang="en-US" dirty="0"/>
              <a:t>Will share materials after some cleanup</a:t>
            </a:r>
          </a:p>
        </p:txBody>
      </p:sp>
      <p:pic>
        <p:nvPicPr>
          <p:cNvPr id="5" name="Graphic 4" descr="Hourglass Finished with solid fill">
            <a:extLst>
              <a:ext uri="{FF2B5EF4-FFF2-40B4-BE49-F238E27FC236}">
                <a16:creationId xmlns:a16="http://schemas.microsoft.com/office/drawing/2014/main" id="{EC327565-BAF5-2AA8-A99F-3663C74F0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3526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6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97E7-76E9-6519-9F8B-BD7F0F17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BPM-Related Experiential Learning with SAP S/4HANA and BPMN Process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C309-6489-A6BD-0733-66973981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Lorraine R. Gardiner</a:t>
            </a:r>
            <a:br>
              <a:rPr lang="en-US" dirty="0"/>
            </a:br>
            <a:r>
              <a:rPr lang="en-US" dirty="0"/>
              <a:t>Dalton State College</a:t>
            </a:r>
            <a:br>
              <a:rPr lang="en-US" dirty="0"/>
            </a:br>
            <a:r>
              <a:rPr lang="en-US" dirty="0"/>
              <a:t>lgardiner@daltonstate.edu</a:t>
            </a:r>
          </a:p>
        </p:txBody>
      </p:sp>
      <p:sp>
        <p:nvSpPr>
          <p:cNvPr id="4" name="AutoShape 2" descr="California State University, Chico">
            <a:extLst>
              <a:ext uri="{FF2B5EF4-FFF2-40B4-BE49-F238E27FC236}">
                <a16:creationId xmlns:a16="http://schemas.microsoft.com/office/drawing/2014/main" id="{1CB2D57F-CF32-A1F5-5F1D-AFCEE70C9B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26411" y="5530376"/>
            <a:ext cx="476558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title="Cover Header 1">
            <a:extLst>
              <a:ext uri="{FF2B5EF4-FFF2-40B4-BE49-F238E27FC236}">
                <a16:creationId xmlns:a16="http://schemas.microsoft.com/office/drawing/2014/main" id="{15EA1552-58EE-D75F-CC67-91712B5A14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2" y="378643"/>
            <a:ext cx="840735" cy="604787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57C86137-98A1-88D5-DE0B-6AF14B1FA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815" y="4647626"/>
            <a:ext cx="2125985" cy="152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3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97E7-76E9-6519-9F8B-BD7F0F17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C309-6489-A6BD-0733-66973981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Undergraduate enterprise systems class</a:t>
            </a:r>
          </a:p>
          <a:p>
            <a:pPr>
              <a:lnSpc>
                <a:spcPct val="100000"/>
              </a:lnSpc>
            </a:pPr>
            <a:r>
              <a:rPr lang="en-US" dirty="0"/>
              <a:t>Covers SCM concepts and enterprise systems</a:t>
            </a:r>
          </a:p>
          <a:p>
            <a:pPr>
              <a:lnSpc>
                <a:spcPct val="100000"/>
              </a:lnSpc>
            </a:pPr>
            <a:r>
              <a:rPr lang="en-US" dirty="0"/>
              <a:t>Uses a variety of SAP UA curriculum resources and clients</a:t>
            </a:r>
          </a:p>
          <a:p>
            <a:pPr>
              <a:lnSpc>
                <a:spcPct val="100000"/>
              </a:lnSpc>
            </a:pPr>
            <a:r>
              <a:rPr lang="en-US" dirty="0"/>
              <a:t>Enhances SAP exercises with BPMN swimlane process maps</a:t>
            </a:r>
          </a:p>
          <a:p>
            <a:pPr>
              <a:lnSpc>
                <a:spcPct val="100000"/>
              </a:lnSpc>
            </a:pPr>
            <a:r>
              <a:rPr lang="en-US" dirty="0"/>
              <a:t>Begins with procurement concepts and exercises</a:t>
            </a:r>
          </a:p>
          <a:p>
            <a:pPr>
              <a:lnSpc>
                <a:spcPct val="100000"/>
              </a:lnSpc>
            </a:pPr>
            <a:r>
              <a:rPr lang="en-US" dirty="0"/>
              <a:t>Includes coverage of various possible process/task automations</a:t>
            </a:r>
          </a:p>
        </p:txBody>
      </p:sp>
      <p:sp>
        <p:nvSpPr>
          <p:cNvPr id="4" name="AutoShape 2" descr="California State University, Chico">
            <a:extLst>
              <a:ext uri="{FF2B5EF4-FFF2-40B4-BE49-F238E27FC236}">
                <a16:creationId xmlns:a16="http://schemas.microsoft.com/office/drawing/2014/main" id="{1CB2D57F-CF32-A1F5-5F1D-AFCEE70C9B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26411" y="5530376"/>
            <a:ext cx="476558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title="Cover Header 1">
            <a:extLst>
              <a:ext uri="{FF2B5EF4-FFF2-40B4-BE49-F238E27FC236}">
                <a16:creationId xmlns:a16="http://schemas.microsoft.com/office/drawing/2014/main" id="{15EA1552-58EE-D75F-CC67-91712B5A14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6" y="379395"/>
            <a:ext cx="840735" cy="604787"/>
          </a:xfrm>
          <a:prstGeom prst="rect">
            <a:avLst/>
          </a:prstGeom>
        </p:spPr>
      </p:pic>
      <p:pic>
        <p:nvPicPr>
          <p:cNvPr id="7" name="Graphic 6" descr="Anger Symbol outline">
            <a:extLst>
              <a:ext uri="{FF2B5EF4-FFF2-40B4-BE49-F238E27FC236}">
                <a16:creationId xmlns:a16="http://schemas.microsoft.com/office/drawing/2014/main" id="{97B94A53-AF91-4738-BF21-22942D2D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0018" y="535384"/>
            <a:ext cx="777082" cy="77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3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97E7-76E9-6519-9F8B-BD7F0F17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Catalysts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C309-6489-A6BD-0733-66973981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Dissatisfaction with concept-only coverage of automation</a:t>
            </a:r>
          </a:p>
          <a:p>
            <a:pPr>
              <a:lnSpc>
                <a:spcPct val="100000"/>
              </a:lnSpc>
            </a:pPr>
            <a:r>
              <a:rPr lang="en-US" dirty="0"/>
              <a:t>Large industry partner implementing purchase order (PO) automation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AutoShape 2" descr="California State University, Chico">
            <a:extLst>
              <a:ext uri="{FF2B5EF4-FFF2-40B4-BE49-F238E27FC236}">
                <a16:creationId xmlns:a16="http://schemas.microsoft.com/office/drawing/2014/main" id="{1CB2D57F-CF32-A1F5-5F1D-AFCEE70C9B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26411" y="5530376"/>
            <a:ext cx="476558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title="Cover Header 1">
            <a:extLst>
              <a:ext uri="{FF2B5EF4-FFF2-40B4-BE49-F238E27FC236}">
                <a16:creationId xmlns:a16="http://schemas.microsoft.com/office/drawing/2014/main" id="{15EA1552-58EE-D75F-CC67-91712B5A14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6" y="379395"/>
            <a:ext cx="840735" cy="604787"/>
          </a:xfrm>
          <a:prstGeom prst="rect">
            <a:avLst/>
          </a:prstGeom>
        </p:spPr>
      </p:pic>
      <p:pic>
        <p:nvPicPr>
          <p:cNvPr id="7" name="Graphic 6" descr="Lights On with solid fill">
            <a:extLst>
              <a:ext uri="{FF2B5EF4-FFF2-40B4-BE49-F238E27FC236}">
                <a16:creationId xmlns:a16="http://schemas.microsoft.com/office/drawing/2014/main" id="{E40D22E6-CE55-2B35-81D5-79610FE22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0929" y="2793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2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EBC1-B4E5-6907-A772-574612BA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Automations Added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F8B7-5BF9-CD84-A6C7-91B9BFC0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PO creation for one vendor and several materials</a:t>
            </a:r>
          </a:p>
          <a:p>
            <a:r>
              <a:rPr lang="en-US" dirty="0"/>
              <a:t>Evaluated receipt settlement (ERS) for same vendor and materials</a:t>
            </a:r>
          </a:p>
          <a:p>
            <a:r>
              <a:rPr lang="en-US" dirty="0"/>
              <a:t>Both types of automation require coordination with vendors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Magic Wand Auto outline">
            <a:extLst>
              <a:ext uri="{FF2B5EF4-FFF2-40B4-BE49-F238E27FC236}">
                <a16:creationId xmlns:a16="http://schemas.microsoft.com/office/drawing/2014/main" id="{22A7CC32-CEBE-8D2D-D309-BEF65304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250" y="3516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7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EBC1-B4E5-6907-A772-574612BA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F8B7-5BF9-CD84-A6C7-91B9BFC0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Typical S/4HANA procure-to-pay (P2P) exercise</a:t>
            </a:r>
          </a:p>
          <a:p>
            <a:pPr lvl="1"/>
            <a:r>
              <a:rPr lang="en-US" dirty="0"/>
              <a:t>Run exercise</a:t>
            </a:r>
          </a:p>
          <a:p>
            <a:pPr lvl="1"/>
            <a:r>
              <a:rPr lang="en-US" dirty="0"/>
              <a:t>Create BPMN swimlane process map</a:t>
            </a:r>
          </a:p>
          <a:p>
            <a:r>
              <a:rPr lang="en-US" dirty="0"/>
              <a:t>Enable automated PO creation</a:t>
            </a:r>
          </a:p>
          <a:p>
            <a:pPr lvl="1"/>
            <a:r>
              <a:rPr lang="en-US" dirty="0"/>
              <a:t>Change vendor and material master data</a:t>
            </a:r>
          </a:p>
          <a:p>
            <a:pPr lvl="1"/>
            <a:r>
              <a:rPr lang="en-US" dirty="0"/>
              <a:t>Redo P2P exercise with automated PO creation</a:t>
            </a:r>
          </a:p>
          <a:p>
            <a:pPr lvl="1"/>
            <a:r>
              <a:rPr lang="en-US" dirty="0"/>
              <a:t>Document process change in BPMN swimlane process map</a:t>
            </a:r>
          </a:p>
          <a:p>
            <a:r>
              <a:rPr lang="en-US" dirty="0"/>
              <a:t>Enable ERS</a:t>
            </a:r>
          </a:p>
          <a:p>
            <a:pPr lvl="1"/>
            <a:r>
              <a:rPr lang="en-US" dirty="0"/>
              <a:t>Change vendor and material master data</a:t>
            </a:r>
          </a:p>
          <a:p>
            <a:pPr lvl="1"/>
            <a:r>
              <a:rPr lang="en-US" dirty="0"/>
              <a:t>Redo P2P exercise with automated PO creation and ERS</a:t>
            </a:r>
          </a:p>
          <a:p>
            <a:pPr lvl="1"/>
            <a:r>
              <a:rPr lang="en-US" dirty="0"/>
              <a:t>Document process change in BPMN swimlane process map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Binary outline">
            <a:extLst>
              <a:ext uri="{FF2B5EF4-FFF2-40B4-BE49-F238E27FC236}">
                <a16:creationId xmlns:a16="http://schemas.microsoft.com/office/drawing/2014/main" id="{8FAB63FD-C946-CCFE-4939-091A64FAC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800" y="3865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FF827B-11D1-D492-7335-BE47B895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P2P Exercise Process Map 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CE4CD5E-9A17-555A-CFEE-BBE33DE0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96" y="1104900"/>
            <a:ext cx="5204453" cy="55245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9F9F8A8-FDA5-4925-8B13-0FA8B813E765}"/>
              </a:ext>
            </a:extLst>
          </p:cNvPr>
          <p:cNvSpPr/>
          <p:nvPr/>
        </p:nvSpPr>
        <p:spPr>
          <a:xfrm>
            <a:off x="2617364" y="3429000"/>
            <a:ext cx="781155" cy="54102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5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722F-9ABC-B400-010B-11219A3D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PO Creation (T-Code:  ME59N)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1531E-78A7-EA83-E343-FD82491D8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99" y="1329604"/>
            <a:ext cx="8440328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9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39D9-C43E-32DE-0750-3E2911B8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Automated PO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A044-C61A-E3D1-2158-3E73019B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pPr lvl="1"/>
            <a:r>
              <a:rPr lang="en-US" dirty="0"/>
              <a:t>Option to material master data </a:t>
            </a:r>
          </a:p>
          <a:p>
            <a:pPr lvl="1"/>
            <a:r>
              <a:rPr lang="en-US" dirty="0"/>
              <a:t>Option to vendor master data</a:t>
            </a:r>
          </a:p>
          <a:p>
            <a:pPr lvl="1"/>
            <a:r>
              <a:rPr lang="en-US" dirty="0"/>
              <a:t>Vendor as fixed for the material in source list</a:t>
            </a:r>
          </a:p>
          <a:p>
            <a:pPr lvl="1"/>
            <a:r>
              <a:rPr lang="en-US" dirty="0"/>
              <a:t>Check </a:t>
            </a:r>
            <a:r>
              <a:rPr lang="en-US" dirty="0" err="1"/>
              <a:t>InfoRecord</a:t>
            </a:r>
            <a:r>
              <a:rPr lang="en-US" dirty="0"/>
              <a:t> for each vendor and material combination</a:t>
            </a:r>
          </a:p>
          <a:p>
            <a:r>
              <a:rPr lang="en-US" dirty="0"/>
              <a:t>When purchase requisition is created, confirm fixed vendor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136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0f39958b-3493-4c02-b5e7-09353c2fcc4f&quot; /&gt;"/>
  <p:tag name="SP_POWERSHAPE" val="&lt;PowerShapeTag ClassVersion=&quot;0&quot; GUID=&quot;ac6e487c-1855-4245-b5c2-9294b535ef28&quot; IsConsolidated=&quot;False&quot; IsTopLevel=&quot;True&quot; Layer=&quot;Textplatzhalter 3&quot; Source=&quot;Textplatzhalter 3&quot; /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4894</TotalTime>
  <Words>415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Unicode MS</vt:lpstr>
      <vt:lpstr>BentonSans Bold</vt:lpstr>
      <vt:lpstr>BentonSans Regular</vt:lpstr>
      <vt:lpstr>Calibri</vt:lpstr>
      <vt:lpstr>Calibri Light</vt:lpstr>
      <vt:lpstr>Office Theme</vt:lpstr>
      <vt:lpstr>PowerPoint Presentation</vt:lpstr>
      <vt:lpstr>BPM-Related Experiential Learning with SAP S/4HANA and BPMN Process Mapping</vt:lpstr>
      <vt:lpstr>Context</vt:lpstr>
      <vt:lpstr>Catalysts</vt:lpstr>
      <vt:lpstr>Automations Added </vt:lpstr>
      <vt:lpstr>Student Activities</vt:lpstr>
      <vt:lpstr>Typical P2P Exercise Process Map  </vt:lpstr>
      <vt:lpstr>Automated PO Creation (T-Code:  ME59N)</vt:lpstr>
      <vt:lpstr>Enabling Automated PO Creation</vt:lpstr>
      <vt:lpstr>P2P with Automated PO Process Map  </vt:lpstr>
      <vt:lpstr>Accounts Payable Automation</vt:lpstr>
      <vt:lpstr>ERS (T-Code: MRRL)</vt:lpstr>
      <vt:lpstr>Enabling ERS</vt:lpstr>
      <vt:lpstr>P2P with Automated PO and ERS Process Map  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TRED talk template</dc:title>
  <dc:creator>Tom Wilder</dc:creator>
  <cp:lastModifiedBy>Tom Wilder</cp:lastModifiedBy>
  <cp:revision>4</cp:revision>
  <dcterms:created xsi:type="dcterms:W3CDTF">2022-07-10T23:09:01Z</dcterms:created>
  <dcterms:modified xsi:type="dcterms:W3CDTF">2022-07-20T13:33:32Z</dcterms:modified>
</cp:coreProperties>
</file>