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59" r:id="rId4"/>
    <p:sldId id="272" r:id="rId5"/>
    <p:sldId id="258" r:id="rId6"/>
    <p:sldId id="261" r:id="rId7"/>
    <p:sldId id="262" r:id="rId8"/>
    <p:sldId id="263" r:id="rId9"/>
    <p:sldId id="268" r:id="rId10"/>
    <p:sldId id="269" r:id="rId11"/>
    <p:sldId id="267"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2418EE-4782-9136-29BE-CD77C1E30543}" name="Luvai Motiwalla" initials="LM" userId="S::Luvai_Motiwalla@uml.edu::1429625d-c265-4044-8595-cc84fee2515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EE5298-891E-479F-B9A3-6E90D47A1803}" v="7" dt="2022-07-18T02:44:05.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2" autoAdjust="0"/>
    <p:restoredTop sz="94660"/>
  </p:normalViewPr>
  <p:slideViewPr>
    <p:cSldViewPr snapToGrid="0">
      <p:cViewPr varScale="1">
        <p:scale>
          <a:sx n="90" d="100"/>
          <a:sy n="90" d="100"/>
        </p:scale>
        <p:origin x="29"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vai Motiwalla" userId="1429625d-c265-4044-8595-cc84fee25159" providerId="ADAL" clId="{53D022E2-E26F-428B-B289-F1F110219156}"/>
    <pc:docChg chg="custSel modSld">
      <pc:chgData name="Luvai Motiwalla" userId="1429625d-c265-4044-8595-cc84fee25159" providerId="ADAL" clId="{53D022E2-E26F-428B-B289-F1F110219156}" dt="2022-07-16T14:13:56.559" v="543" actId="20577"/>
      <pc:docMkLst>
        <pc:docMk/>
      </pc:docMkLst>
      <pc:sldChg chg="addSp modSp mod">
        <pc:chgData name="Luvai Motiwalla" userId="1429625d-c265-4044-8595-cc84fee25159" providerId="ADAL" clId="{53D022E2-E26F-428B-B289-F1F110219156}" dt="2022-07-16T14:12:21.448" v="423" actId="20577"/>
        <pc:sldMkLst>
          <pc:docMk/>
          <pc:sldMk cId="2704607170" sldId="267"/>
        </pc:sldMkLst>
        <pc:spChg chg="add mod">
          <ac:chgData name="Luvai Motiwalla" userId="1429625d-c265-4044-8595-cc84fee25159" providerId="ADAL" clId="{53D022E2-E26F-428B-B289-F1F110219156}" dt="2022-07-16T14:12:21.448" v="423" actId="20577"/>
          <ac:spMkLst>
            <pc:docMk/>
            <pc:sldMk cId="2704607170" sldId="267"/>
            <ac:spMk id="3" creationId="{BA85634D-975A-8993-B8A0-77220CB8C910}"/>
          </ac:spMkLst>
        </pc:spChg>
      </pc:sldChg>
      <pc:sldChg chg="modSp mod">
        <pc:chgData name="Luvai Motiwalla" userId="1429625d-c265-4044-8595-cc84fee25159" providerId="ADAL" clId="{53D022E2-E26F-428B-B289-F1F110219156}" dt="2022-07-16T14:05:11.744" v="4" actId="400"/>
        <pc:sldMkLst>
          <pc:docMk/>
          <pc:sldMk cId="2661824061" sldId="272"/>
        </pc:sldMkLst>
        <pc:spChg chg="mod">
          <ac:chgData name="Luvai Motiwalla" userId="1429625d-c265-4044-8595-cc84fee25159" providerId="ADAL" clId="{53D022E2-E26F-428B-B289-F1F110219156}" dt="2022-07-16T14:03:18.212" v="2" actId="20577"/>
          <ac:spMkLst>
            <pc:docMk/>
            <pc:sldMk cId="2661824061" sldId="272"/>
            <ac:spMk id="2" creationId="{EC7531FD-A104-AB90-0412-E70776D61AB7}"/>
          </ac:spMkLst>
        </pc:spChg>
        <pc:graphicFrameChg chg="mod">
          <ac:chgData name="Luvai Motiwalla" userId="1429625d-c265-4044-8595-cc84fee25159" providerId="ADAL" clId="{53D022E2-E26F-428B-B289-F1F110219156}" dt="2022-07-16T14:05:11.744" v="4" actId="400"/>
          <ac:graphicFrameMkLst>
            <pc:docMk/>
            <pc:sldMk cId="2661824061" sldId="272"/>
            <ac:graphicFrameMk id="4" creationId="{421B72A8-9CC7-42E3-C111-169436BB58B9}"/>
          </ac:graphicFrameMkLst>
        </pc:graphicFrameChg>
      </pc:sldChg>
      <pc:sldChg chg="modSp mod">
        <pc:chgData name="Luvai Motiwalla" userId="1429625d-c265-4044-8595-cc84fee25159" providerId="ADAL" clId="{53D022E2-E26F-428B-B289-F1F110219156}" dt="2022-07-16T14:13:56.559" v="543" actId="20577"/>
        <pc:sldMkLst>
          <pc:docMk/>
          <pc:sldMk cId="2038545399" sldId="273"/>
        </pc:sldMkLst>
        <pc:spChg chg="mod">
          <ac:chgData name="Luvai Motiwalla" userId="1429625d-c265-4044-8595-cc84fee25159" providerId="ADAL" clId="{53D022E2-E26F-428B-B289-F1F110219156}" dt="2022-07-16T14:11:11.191" v="369" actId="20577"/>
          <ac:spMkLst>
            <pc:docMk/>
            <pc:sldMk cId="2038545399" sldId="273"/>
            <ac:spMk id="2" creationId="{1F3139BC-BFA2-6B63-1276-61DB25D92BAC}"/>
          </ac:spMkLst>
        </pc:spChg>
        <pc:spChg chg="mod">
          <ac:chgData name="Luvai Motiwalla" userId="1429625d-c265-4044-8595-cc84fee25159" providerId="ADAL" clId="{53D022E2-E26F-428B-B289-F1F110219156}" dt="2022-07-16T14:13:56.559" v="543" actId="20577"/>
          <ac:spMkLst>
            <pc:docMk/>
            <pc:sldMk cId="2038545399" sldId="273"/>
            <ac:spMk id="3" creationId="{38340E60-5B07-6DCB-AF7A-142CCBC356C2}"/>
          </ac:spMkLst>
        </pc:spChg>
      </pc:sldChg>
    </pc:docChg>
  </pc:docChgLst>
  <pc:docChgLst>
    <pc:chgData name="Esi Adeborna" userId="a2a6fb60252f179f" providerId="LiveId" clId="{ADEE5298-891E-479F-B9A3-6E90D47A1803}"/>
    <pc:docChg chg="undo redo custSel addSld delSld modSld">
      <pc:chgData name="Esi Adeborna" userId="a2a6fb60252f179f" providerId="LiveId" clId="{ADEE5298-891E-479F-B9A3-6E90D47A1803}" dt="2022-07-18T23:06:19.977" v="804" actId="14100"/>
      <pc:docMkLst>
        <pc:docMk/>
      </pc:docMkLst>
      <pc:sldChg chg="addSp delSp modSp mod delCm modCm">
        <pc:chgData name="Esi Adeborna" userId="a2a6fb60252f179f" providerId="LiveId" clId="{ADEE5298-891E-479F-B9A3-6E90D47A1803}" dt="2022-07-18T23:02:09.950" v="803" actId="20577"/>
        <pc:sldMkLst>
          <pc:docMk/>
          <pc:sldMk cId="2530931166" sldId="257"/>
        </pc:sldMkLst>
        <pc:spChg chg="mod">
          <ac:chgData name="Esi Adeborna" userId="a2a6fb60252f179f" providerId="LiveId" clId="{ADEE5298-891E-479F-B9A3-6E90D47A1803}" dt="2022-07-18T23:01:15.531" v="723" actId="20577"/>
          <ac:spMkLst>
            <pc:docMk/>
            <pc:sldMk cId="2530931166" sldId="257"/>
            <ac:spMk id="2" creationId="{251997E7-76E9-6519-9F8B-BD7F0F17E370}"/>
          </ac:spMkLst>
        </pc:spChg>
        <pc:spChg chg="mod">
          <ac:chgData name="Esi Adeborna" userId="a2a6fb60252f179f" providerId="LiveId" clId="{ADEE5298-891E-479F-B9A3-6E90D47A1803}" dt="2022-07-18T23:02:09.950" v="803" actId="20577"/>
          <ac:spMkLst>
            <pc:docMk/>
            <pc:sldMk cId="2530931166" sldId="257"/>
            <ac:spMk id="3" creationId="{6582C309-6489-A6BD-0733-669739816642}"/>
          </ac:spMkLst>
        </pc:spChg>
        <pc:picChg chg="add del">
          <ac:chgData name="Esi Adeborna" userId="a2a6fb60252f179f" providerId="LiveId" clId="{ADEE5298-891E-479F-B9A3-6E90D47A1803}" dt="2022-07-17T17:06:43.544" v="89" actId="478"/>
          <ac:picMkLst>
            <pc:docMk/>
            <pc:sldMk cId="2530931166" sldId="257"/>
            <ac:picMk id="6" creationId="{3117452F-DBEA-EBF8-4C58-F8C9DAD0A84E}"/>
          </ac:picMkLst>
        </pc:picChg>
        <pc:picChg chg="add mod">
          <ac:chgData name="Esi Adeborna" userId="a2a6fb60252f179f" providerId="LiveId" clId="{ADEE5298-891E-479F-B9A3-6E90D47A1803}" dt="2022-07-17T17:08:41.626" v="178" actId="1076"/>
          <ac:picMkLst>
            <pc:docMk/>
            <pc:sldMk cId="2530931166" sldId="257"/>
            <ac:picMk id="7" creationId="{74DC06F2-66C0-2295-9BAF-5477E1041E99}"/>
          </ac:picMkLst>
        </pc:picChg>
      </pc:sldChg>
      <pc:sldChg chg="del">
        <pc:chgData name="Esi Adeborna" userId="a2a6fb60252f179f" providerId="LiveId" clId="{ADEE5298-891E-479F-B9A3-6E90D47A1803}" dt="2022-07-18T03:21:14.363" v="573" actId="47"/>
        <pc:sldMkLst>
          <pc:docMk/>
          <pc:sldMk cId="2038545399" sldId="273"/>
        </pc:sldMkLst>
      </pc:sldChg>
      <pc:sldChg chg="modSp new mod">
        <pc:chgData name="Esi Adeborna" userId="a2a6fb60252f179f" providerId="LiveId" clId="{ADEE5298-891E-479F-B9A3-6E90D47A1803}" dt="2022-07-18T22:57:16.288" v="647" actId="20577"/>
        <pc:sldMkLst>
          <pc:docMk/>
          <pc:sldMk cId="2670574806" sldId="274"/>
        </pc:sldMkLst>
        <pc:spChg chg="mod">
          <ac:chgData name="Esi Adeborna" userId="a2a6fb60252f179f" providerId="LiveId" clId="{ADEE5298-891E-479F-B9A3-6E90D47A1803}" dt="2022-07-18T02:29:20.631" v="265" actId="20577"/>
          <ac:spMkLst>
            <pc:docMk/>
            <pc:sldMk cId="2670574806" sldId="274"/>
            <ac:spMk id="2" creationId="{BBEC879F-0A34-190C-8EAF-1DB921F1440A}"/>
          </ac:spMkLst>
        </pc:spChg>
        <pc:spChg chg="mod">
          <ac:chgData name="Esi Adeborna" userId="a2a6fb60252f179f" providerId="LiveId" clId="{ADEE5298-891E-479F-B9A3-6E90D47A1803}" dt="2022-07-18T22:57:16.288" v="647" actId="20577"/>
          <ac:spMkLst>
            <pc:docMk/>
            <pc:sldMk cId="2670574806" sldId="274"/>
            <ac:spMk id="3" creationId="{70D7AB18-15E3-924C-1333-E99CE1503B53}"/>
          </ac:spMkLst>
        </pc:spChg>
      </pc:sldChg>
      <pc:sldChg chg="modSp new mod">
        <pc:chgData name="Esi Adeborna" userId="a2a6fb60252f179f" providerId="LiveId" clId="{ADEE5298-891E-479F-B9A3-6E90D47A1803}" dt="2022-07-18T23:06:19.977" v="804" actId="14100"/>
        <pc:sldMkLst>
          <pc:docMk/>
          <pc:sldMk cId="1756698516" sldId="275"/>
        </pc:sldMkLst>
        <pc:spChg chg="mod">
          <ac:chgData name="Esi Adeborna" userId="a2a6fb60252f179f" providerId="LiveId" clId="{ADEE5298-891E-479F-B9A3-6E90D47A1803}" dt="2022-07-18T22:59:26.044" v="681" actId="403"/>
          <ac:spMkLst>
            <pc:docMk/>
            <pc:sldMk cId="1756698516" sldId="275"/>
            <ac:spMk id="2" creationId="{FB09B0C6-6021-6E4E-8FEF-86180BAEAF76}"/>
          </ac:spMkLst>
        </pc:spChg>
        <pc:spChg chg="mod">
          <ac:chgData name="Esi Adeborna" userId="a2a6fb60252f179f" providerId="LiveId" clId="{ADEE5298-891E-479F-B9A3-6E90D47A1803}" dt="2022-07-18T23:06:19.977" v="804" actId="14100"/>
          <ac:spMkLst>
            <pc:docMk/>
            <pc:sldMk cId="1756698516" sldId="275"/>
            <ac:spMk id="3" creationId="{17D729CC-B7D6-1DAD-C5D7-AFF379057F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8C22D-90E3-4EB7-BD20-1077970E5425}" type="doc">
      <dgm:prSet loTypeId="urn:microsoft.com/office/officeart/2016/7/layout/LinearArrowProcessNumbered" loCatId="process" qsTypeId="urn:microsoft.com/office/officeart/2005/8/quickstyle/simple1" qsCatId="simple" csTypeId="urn:microsoft.com/office/officeart/2005/8/colors/colorful1" csCatId="colorful" phldr="1"/>
      <dgm:spPr/>
      <dgm:t>
        <a:bodyPr/>
        <a:lstStyle/>
        <a:p>
          <a:endParaRPr lang="en-US"/>
        </a:p>
      </dgm:t>
    </dgm:pt>
    <dgm:pt modelId="{5622D56A-9731-41FD-97DA-0DF94FC08860}">
      <dgm:prSet custT="1"/>
      <dgm:spPr/>
      <dgm:t>
        <a:bodyPr/>
        <a:lstStyle/>
        <a:p>
          <a:r>
            <a:rPr lang="en-US" sz="1200" b="1" dirty="0"/>
            <a:t>Student is able see on-screen guide for steps to take to complete the order transaction</a:t>
          </a:r>
        </a:p>
      </dgm:t>
    </dgm:pt>
    <dgm:pt modelId="{D2BF151D-C09F-482D-A94D-FA79ACCC74BB}" type="parTrans" cxnId="{8073333F-1E49-4CEA-8A75-8519EF7E0A6F}">
      <dgm:prSet/>
      <dgm:spPr/>
      <dgm:t>
        <a:bodyPr/>
        <a:lstStyle/>
        <a:p>
          <a:endParaRPr lang="en-US" sz="2800" b="1"/>
        </a:p>
      </dgm:t>
    </dgm:pt>
    <dgm:pt modelId="{E5B769EB-C237-4DB3-B824-BEE3132043AC}" type="sibTrans" cxnId="{8073333F-1E49-4CEA-8A75-8519EF7E0A6F}">
      <dgm:prSet phldrT="1" phldr="0" custT="1"/>
      <dgm:spPr/>
      <dgm:t>
        <a:bodyPr/>
        <a:lstStyle/>
        <a:p>
          <a:r>
            <a:rPr lang="en-US" sz="4000" b="1"/>
            <a:t>1</a:t>
          </a:r>
        </a:p>
      </dgm:t>
    </dgm:pt>
    <dgm:pt modelId="{9FF1AE4D-16CD-4B42-8211-C42E995C6A9B}">
      <dgm:prSet custT="1"/>
      <dgm:spPr/>
      <dgm:t>
        <a:bodyPr/>
        <a:lstStyle/>
        <a:p>
          <a:r>
            <a:rPr lang="en-US" sz="1200" b="1" dirty="0"/>
            <a:t>Student receive</a:t>
          </a:r>
          <a:r>
            <a:rPr lang="en-US" sz="1200" b="1" strike="sngStrike" dirty="0"/>
            <a:t>s</a:t>
          </a:r>
          <a:r>
            <a:rPr lang="en-US" sz="1200" b="1" dirty="0"/>
            <a:t> points for successfully completing the purchase order steps</a:t>
          </a:r>
        </a:p>
      </dgm:t>
    </dgm:pt>
    <dgm:pt modelId="{FE6B99F0-49F9-4105-8C8B-6F5482DA493D}" type="parTrans" cxnId="{9F9BD1B8-777F-4510-8325-ABF6AF6DB1CA}">
      <dgm:prSet/>
      <dgm:spPr/>
      <dgm:t>
        <a:bodyPr/>
        <a:lstStyle/>
        <a:p>
          <a:endParaRPr lang="en-US" sz="2800" b="1"/>
        </a:p>
      </dgm:t>
    </dgm:pt>
    <dgm:pt modelId="{9B0E670C-1CF8-4DD2-87BF-10EC291D6DF3}" type="sibTrans" cxnId="{9F9BD1B8-777F-4510-8325-ABF6AF6DB1CA}">
      <dgm:prSet phldrT="2" phldr="0" custT="1"/>
      <dgm:spPr/>
      <dgm:t>
        <a:bodyPr/>
        <a:lstStyle/>
        <a:p>
          <a:r>
            <a:rPr lang="en-US" sz="4000" b="1"/>
            <a:t>2</a:t>
          </a:r>
        </a:p>
      </dgm:t>
    </dgm:pt>
    <dgm:pt modelId="{273A64FA-8469-4DDA-8787-7143AF3E8B33}">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dirty="0"/>
            <a:t>A leaderboard to show students’ performance compared to his/her colleagues performing the same or similar tasks</a:t>
          </a:r>
        </a:p>
        <a:p>
          <a:pPr marL="0" lvl="0" defTabSz="533400">
            <a:lnSpc>
              <a:spcPct val="90000"/>
            </a:lnSpc>
            <a:spcBef>
              <a:spcPct val="0"/>
            </a:spcBef>
            <a:spcAft>
              <a:spcPct val="35000"/>
            </a:spcAft>
            <a:buNone/>
          </a:pPr>
          <a:endParaRPr lang="en-US" sz="1200" b="1" dirty="0"/>
        </a:p>
      </dgm:t>
    </dgm:pt>
    <dgm:pt modelId="{9573E47F-509B-4C22-B2A8-2D27C3057567}" type="parTrans" cxnId="{B24A75E5-B093-44CA-892C-28CCB61C59E5}">
      <dgm:prSet/>
      <dgm:spPr/>
      <dgm:t>
        <a:bodyPr/>
        <a:lstStyle/>
        <a:p>
          <a:endParaRPr lang="en-US" sz="2800" b="1"/>
        </a:p>
      </dgm:t>
    </dgm:pt>
    <dgm:pt modelId="{795F6511-1F15-4FE0-867A-948B8BEE3FB8}" type="sibTrans" cxnId="{B24A75E5-B093-44CA-892C-28CCB61C59E5}">
      <dgm:prSet phldrT="3" phldr="0" custT="1"/>
      <dgm:spPr/>
      <dgm:t>
        <a:bodyPr/>
        <a:lstStyle/>
        <a:p>
          <a:r>
            <a:rPr lang="en-US" sz="4000" b="1"/>
            <a:t>3</a:t>
          </a:r>
        </a:p>
      </dgm:t>
    </dgm:pt>
    <dgm:pt modelId="{085854A9-5EC0-4E65-8F9F-E8EB8BE9E30A}">
      <dgm:prSet custT="1"/>
      <dgm:spPr/>
      <dgm:t>
        <a:bodyPr/>
        <a:lstStyle/>
        <a:p>
          <a:r>
            <a:rPr lang="en-US" sz="1200" b="1" dirty="0"/>
            <a:t>Student sees an on-screen interactive feedback/progress bar to visualize their progress in the entire procurement process</a:t>
          </a:r>
        </a:p>
      </dgm:t>
    </dgm:pt>
    <dgm:pt modelId="{8FA0E697-B499-4790-AC85-4ED26F346C08}" type="parTrans" cxnId="{ED1AB9E7-3575-4ADD-939D-02E4939DAAA0}">
      <dgm:prSet/>
      <dgm:spPr/>
      <dgm:t>
        <a:bodyPr/>
        <a:lstStyle/>
        <a:p>
          <a:endParaRPr lang="en-US" sz="2800" b="1"/>
        </a:p>
      </dgm:t>
    </dgm:pt>
    <dgm:pt modelId="{F0713B98-9557-47FA-84AF-1CAC6E1C79AE}" type="sibTrans" cxnId="{ED1AB9E7-3575-4ADD-939D-02E4939DAAA0}">
      <dgm:prSet phldrT="4" phldr="0" custT="1"/>
      <dgm:spPr/>
      <dgm:t>
        <a:bodyPr/>
        <a:lstStyle/>
        <a:p>
          <a:r>
            <a:rPr lang="en-US" sz="4000" b="1"/>
            <a:t>4</a:t>
          </a:r>
        </a:p>
      </dgm:t>
    </dgm:pt>
    <dgm:pt modelId="{64DD58D1-DB16-488B-BB1F-3EA3E11FB3EF}">
      <dgm:prSet custT="1"/>
      <dgm:spPr/>
      <dgm:t>
        <a:bodyPr/>
        <a:lstStyle/>
        <a:p>
          <a:r>
            <a:rPr lang="en-US" sz="1200" b="1" dirty="0"/>
            <a:t>Receive achievement badge(s) as a recognition of effort and/or accomplishment after completing several tasks in his/her assigned work description</a:t>
          </a:r>
        </a:p>
      </dgm:t>
    </dgm:pt>
    <dgm:pt modelId="{B9796B49-92DA-4F2E-8067-0A22F44ED528}" type="parTrans" cxnId="{1F1A35FE-CF64-4075-80F3-DBC2E1F3D5A9}">
      <dgm:prSet/>
      <dgm:spPr/>
      <dgm:t>
        <a:bodyPr/>
        <a:lstStyle/>
        <a:p>
          <a:endParaRPr lang="en-US" sz="2800" b="1"/>
        </a:p>
      </dgm:t>
    </dgm:pt>
    <dgm:pt modelId="{49C9F09C-D4BA-427D-9219-160831CD35F4}" type="sibTrans" cxnId="{1F1A35FE-CF64-4075-80F3-DBC2E1F3D5A9}">
      <dgm:prSet phldrT="5" phldr="0" custT="1"/>
      <dgm:spPr/>
      <dgm:t>
        <a:bodyPr/>
        <a:lstStyle/>
        <a:p>
          <a:r>
            <a:rPr lang="en-US" sz="4000" b="1"/>
            <a:t>5</a:t>
          </a:r>
        </a:p>
      </dgm:t>
    </dgm:pt>
    <dgm:pt modelId="{7B429959-B30A-46AE-8394-D46FF634101A}" type="pres">
      <dgm:prSet presAssocID="{CFA8C22D-90E3-4EB7-BD20-1077970E5425}" presName="linearFlow" presStyleCnt="0">
        <dgm:presLayoutVars>
          <dgm:dir/>
          <dgm:animLvl val="lvl"/>
          <dgm:resizeHandles val="exact"/>
        </dgm:presLayoutVars>
      </dgm:prSet>
      <dgm:spPr/>
    </dgm:pt>
    <dgm:pt modelId="{03D1B356-B9E1-40F6-979E-06CAEA876888}" type="pres">
      <dgm:prSet presAssocID="{5622D56A-9731-41FD-97DA-0DF94FC08860}" presName="compositeNode" presStyleCnt="0"/>
      <dgm:spPr/>
    </dgm:pt>
    <dgm:pt modelId="{1C8DB7E4-E3B6-4E58-9284-05892AB3ADD7}" type="pres">
      <dgm:prSet presAssocID="{5622D56A-9731-41FD-97DA-0DF94FC08860}" presName="parTx" presStyleLbl="node1" presStyleIdx="0" presStyleCnt="0">
        <dgm:presLayoutVars>
          <dgm:chMax val="0"/>
          <dgm:chPref val="0"/>
          <dgm:bulletEnabled val="1"/>
        </dgm:presLayoutVars>
      </dgm:prSet>
      <dgm:spPr/>
    </dgm:pt>
    <dgm:pt modelId="{0F76FDE5-ED4E-46DB-B278-F70ECC0377A8}" type="pres">
      <dgm:prSet presAssocID="{5622D56A-9731-41FD-97DA-0DF94FC08860}" presName="parSh" presStyleCnt="0"/>
      <dgm:spPr/>
    </dgm:pt>
    <dgm:pt modelId="{A662467D-3AA6-4CCD-B6B0-20B14EC14C54}" type="pres">
      <dgm:prSet presAssocID="{5622D56A-9731-41FD-97DA-0DF94FC08860}" presName="lineNode" presStyleLbl="alignAccFollowNode1" presStyleIdx="0" presStyleCnt="15"/>
      <dgm:spPr/>
    </dgm:pt>
    <dgm:pt modelId="{91B2A236-DF5F-4FFB-8E40-EB468668E15E}" type="pres">
      <dgm:prSet presAssocID="{5622D56A-9731-41FD-97DA-0DF94FC08860}" presName="lineArrowNode" presStyleLbl="alignAccFollowNode1" presStyleIdx="1" presStyleCnt="15"/>
      <dgm:spPr/>
    </dgm:pt>
    <dgm:pt modelId="{39F97D25-54F0-426D-8F67-C0B0546E7083}" type="pres">
      <dgm:prSet presAssocID="{E5B769EB-C237-4DB3-B824-BEE3132043AC}" presName="sibTransNodeCircle" presStyleLbl="alignNode1" presStyleIdx="0" presStyleCnt="5">
        <dgm:presLayoutVars>
          <dgm:chMax val="0"/>
          <dgm:bulletEnabled/>
        </dgm:presLayoutVars>
      </dgm:prSet>
      <dgm:spPr/>
    </dgm:pt>
    <dgm:pt modelId="{A70C5639-56AE-4458-8584-255D7A554E36}" type="pres">
      <dgm:prSet presAssocID="{E5B769EB-C237-4DB3-B824-BEE3132043AC}" presName="spacerBetweenCircleAndCallout" presStyleCnt="0">
        <dgm:presLayoutVars/>
      </dgm:prSet>
      <dgm:spPr/>
    </dgm:pt>
    <dgm:pt modelId="{7FA7DF85-07AD-4BDA-A978-3969CEF9AEF8}" type="pres">
      <dgm:prSet presAssocID="{5622D56A-9731-41FD-97DA-0DF94FC08860}" presName="nodeText" presStyleLbl="alignAccFollowNode1" presStyleIdx="2" presStyleCnt="15">
        <dgm:presLayoutVars>
          <dgm:bulletEnabled val="1"/>
        </dgm:presLayoutVars>
      </dgm:prSet>
      <dgm:spPr/>
    </dgm:pt>
    <dgm:pt modelId="{EDECF5C9-5C0F-44D3-8A06-722C74F93432}" type="pres">
      <dgm:prSet presAssocID="{E5B769EB-C237-4DB3-B824-BEE3132043AC}" presName="sibTransComposite" presStyleCnt="0"/>
      <dgm:spPr/>
    </dgm:pt>
    <dgm:pt modelId="{DE427C75-C592-4A92-9A2D-9DCFD206B340}" type="pres">
      <dgm:prSet presAssocID="{9FF1AE4D-16CD-4B42-8211-C42E995C6A9B}" presName="compositeNode" presStyleCnt="0"/>
      <dgm:spPr/>
    </dgm:pt>
    <dgm:pt modelId="{FA0E682F-CA89-4B3F-9EE0-BD48F7B5DF38}" type="pres">
      <dgm:prSet presAssocID="{9FF1AE4D-16CD-4B42-8211-C42E995C6A9B}" presName="parTx" presStyleLbl="node1" presStyleIdx="0" presStyleCnt="0">
        <dgm:presLayoutVars>
          <dgm:chMax val="0"/>
          <dgm:chPref val="0"/>
          <dgm:bulletEnabled val="1"/>
        </dgm:presLayoutVars>
      </dgm:prSet>
      <dgm:spPr/>
    </dgm:pt>
    <dgm:pt modelId="{B3315055-592A-464A-B492-A178DFB01D2D}" type="pres">
      <dgm:prSet presAssocID="{9FF1AE4D-16CD-4B42-8211-C42E995C6A9B}" presName="parSh" presStyleCnt="0"/>
      <dgm:spPr/>
    </dgm:pt>
    <dgm:pt modelId="{C4553374-E45B-423D-B9AE-260DD26CE7F3}" type="pres">
      <dgm:prSet presAssocID="{9FF1AE4D-16CD-4B42-8211-C42E995C6A9B}" presName="lineNode" presStyleLbl="alignAccFollowNode1" presStyleIdx="3" presStyleCnt="15"/>
      <dgm:spPr/>
    </dgm:pt>
    <dgm:pt modelId="{F74EA908-B995-4AC1-B002-2296C238E526}" type="pres">
      <dgm:prSet presAssocID="{9FF1AE4D-16CD-4B42-8211-C42E995C6A9B}" presName="lineArrowNode" presStyleLbl="alignAccFollowNode1" presStyleIdx="4" presStyleCnt="15"/>
      <dgm:spPr/>
    </dgm:pt>
    <dgm:pt modelId="{EA387A24-D623-4EC8-A518-F6B71EB91A7E}" type="pres">
      <dgm:prSet presAssocID="{9B0E670C-1CF8-4DD2-87BF-10EC291D6DF3}" presName="sibTransNodeCircle" presStyleLbl="alignNode1" presStyleIdx="1" presStyleCnt="5">
        <dgm:presLayoutVars>
          <dgm:chMax val="0"/>
          <dgm:bulletEnabled/>
        </dgm:presLayoutVars>
      </dgm:prSet>
      <dgm:spPr/>
    </dgm:pt>
    <dgm:pt modelId="{B093CE6D-2058-4494-90D9-FA82ADEB0F2D}" type="pres">
      <dgm:prSet presAssocID="{9B0E670C-1CF8-4DD2-87BF-10EC291D6DF3}" presName="spacerBetweenCircleAndCallout" presStyleCnt="0">
        <dgm:presLayoutVars/>
      </dgm:prSet>
      <dgm:spPr/>
    </dgm:pt>
    <dgm:pt modelId="{5868D6C9-B4B1-4E00-B2B7-7D77CAA018B9}" type="pres">
      <dgm:prSet presAssocID="{9FF1AE4D-16CD-4B42-8211-C42E995C6A9B}" presName="nodeText" presStyleLbl="alignAccFollowNode1" presStyleIdx="5" presStyleCnt="15">
        <dgm:presLayoutVars>
          <dgm:bulletEnabled val="1"/>
        </dgm:presLayoutVars>
      </dgm:prSet>
      <dgm:spPr/>
    </dgm:pt>
    <dgm:pt modelId="{3921D991-69CB-4F12-9C58-2D80F7AE4CB2}" type="pres">
      <dgm:prSet presAssocID="{9B0E670C-1CF8-4DD2-87BF-10EC291D6DF3}" presName="sibTransComposite" presStyleCnt="0"/>
      <dgm:spPr/>
    </dgm:pt>
    <dgm:pt modelId="{A1D306AC-D753-4E65-A73F-CAE912268744}" type="pres">
      <dgm:prSet presAssocID="{273A64FA-8469-4DDA-8787-7143AF3E8B33}" presName="compositeNode" presStyleCnt="0"/>
      <dgm:spPr/>
    </dgm:pt>
    <dgm:pt modelId="{0A66EA3B-1990-4849-B478-16D69D9AC074}" type="pres">
      <dgm:prSet presAssocID="{273A64FA-8469-4DDA-8787-7143AF3E8B33}" presName="parTx" presStyleLbl="node1" presStyleIdx="0" presStyleCnt="0">
        <dgm:presLayoutVars>
          <dgm:chMax val="0"/>
          <dgm:chPref val="0"/>
          <dgm:bulletEnabled val="1"/>
        </dgm:presLayoutVars>
      </dgm:prSet>
      <dgm:spPr/>
    </dgm:pt>
    <dgm:pt modelId="{8BA17CA5-5D35-4E88-9411-1AB66E69BD45}" type="pres">
      <dgm:prSet presAssocID="{273A64FA-8469-4DDA-8787-7143AF3E8B33}" presName="parSh" presStyleCnt="0"/>
      <dgm:spPr/>
    </dgm:pt>
    <dgm:pt modelId="{B427401D-BD7D-4671-8EF2-ED58460261BB}" type="pres">
      <dgm:prSet presAssocID="{273A64FA-8469-4DDA-8787-7143AF3E8B33}" presName="lineNode" presStyleLbl="alignAccFollowNode1" presStyleIdx="6" presStyleCnt="15"/>
      <dgm:spPr/>
    </dgm:pt>
    <dgm:pt modelId="{C38B101C-1898-4022-BDFC-A7294EF533DA}" type="pres">
      <dgm:prSet presAssocID="{273A64FA-8469-4DDA-8787-7143AF3E8B33}" presName="lineArrowNode" presStyleLbl="alignAccFollowNode1" presStyleIdx="7" presStyleCnt="15"/>
      <dgm:spPr/>
    </dgm:pt>
    <dgm:pt modelId="{126BEDA1-FC58-4188-B697-4CEE22EF17DB}" type="pres">
      <dgm:prSet presAssocID="{795F6511-1F15-4FE0-867A-948B8BEE3FB8}" presName="sibTransNodeCircle" presStyleLbl="alignNode1" presStyleIdx="2" presStyleCnt="5">
        <dgm:presLayoutVars>
          <dgm:chMax val="0"/>
          <dgm:bulletEnabled/>
        </dgm:presLayoutVars>
      </dgm:prSet>
      <dgm:spPr/>
    </dgm:pt>
    <dgm:pt modelId="{FB7BDAAF-FBC0-4E4C-AB72-EEDB6B1565F2}" type="pres">
      <dgm:prSet presAssocID="{795F6511-1F15-4FE0-867A-948B8BEE3FB8}" presName="spacerBetweenCircleAndCallout" presStyleCnt="0">
        <dgm:presLayoutVars/>
      </dgm:prSet>
      <dgm:spPr/>
    </dgm:pt>
    <dgm:pt modelId="{28195279-4F43-4047-B5EE-EB1376406BCA}" type="pres">
      <dgm:prSet presAssocID="{273A64FA-8469-4DDA-8787-7143AF3E8B33}" presName="nodeText" presStyleLbl="alignAccFollowNode1" presStyleIdx="8" presStyleCnt="15">
        <dgm:presLayoutVars>
          <dgm:bulletEnabled val="1"/>
        </dgm:presLayoutVars>
      </dgm:prSet>
      <dgm:spPr/>
    </dgm:pt>
    <dgm:pt modelId="{E6A56119-20D8-4747-8E5E-17089BCE38CC}" type="pres">
      <dgm:prSet presAssocID="{795F6511-1F15-4FE0-867A-948B8BEE3FB8}" presName="sibTransComposite" presStyleCnt="0"/>
      <dgm:spPr/>
    </dgm:pt>
    <dgm:pt modelId="{59373F4B-F111-4218-A17B-65C90699397E}" type="pres">
      <dgm:prSet presAssocID="{085854A9-5EC0-4E65-8F9F-E8EB8BE9E30A}" presName="compositeNode" presStyleCnt="0"/>
      <dgm:spPr/>
    </dgm:pt>
    <dgm:pt modelId="{600D0654-75B8-4EAF-8FEA-6361470BA4C9}" type="pres">
      <dgm:prSet presAssocID="{085854A9-5EC0-4E65-8F9F-E8EB8BE9E30A}" presName="parTx" presStyleLbl="node1" presStyleIdx="0" presStyleCnt="0">
        <dgm:presLayoutVars>
          <dgm:chMax val="0"/>
          <dgm:chPref val="0"/>
          <dgm:bulletEnabled val="1"/>
        </dgm:presLayoutVars>
      </dgm:prSet>
      <dgm:spPr/>
    </dgm:pt>
    <dgm:pt modelId="{FE82D5B3-913A-4B02-B2D1-9CEABFFBAAA8}" type="pres">
      <dgm:prSet presAssocID="{085854A9-5EC0-4E65-8F9F-E8EB8BE9E30A}" presName="parSh" presStyleCnt="0"/>
      <dgm:spPr/>
    </dgm:pt>
    <dgm:pt modelId="{3C779E18-B5A4-4198-8F16-B80499F4DFA4}" type="pres">
      <dgm:prSet presAssocID="{085854A9-5EC0-4E65-8F9F-E8EB8BE9E30A}" presName="lineNode" presStyleLbl="alignAccFollowNode1" presStyleIdx="9" presStyleCnt="15"/>
      <dgm:spPr/>
    </dgm:pt>
    <dgm:pt modelId="{BF62FAB3-2B26-40A9-934A-5D876539F7CA}" type="pres">
      <dgm:prSet presAssocID="{085854A9-5EC0-4E65-8F9F-E8EB8BE9E30A}" presName="lineArrowNode" presStyleLbl="alignAccFollowNode1" presStyleIdx="10" presStyleCnt="15"/>
      <dgm:spPr/>
    </dgm:pt>
    <dgm:pt modelId="{46ED1D25-385D-4F3B-A437-0270BD7896AE}" type="pres">
      <dgm:prSet presAssocID="{F0713B98-9557-47FA-84AF-1CAC6E1C79AE}" presName="sibTransNodeCircle" presStyleLbl="alignNode1" presStyleIdx="3" presStyleCnt="5">
        <dgm:presLayoutVars>
          <dgm:chMax val="0"/>
          <dgm:bulletEnabled/>
        </dgm:presLayoutVars>
      </dgm:prSet>
      <dgm:spPr/>
    </dgm:pt>
    <dgm:pt modelId="{09880FAF-FF82-4198-B75C-D939311C5092}" type="pres">
      <dgm:prSet presAssocID="{F0713B98-9557-47FA-84AF-1CAC6E1C79AE}" presName="spacerBetweenCircleAndCallout" presStyleCnt="0">
        <dgm:presLayoutVars/>
      </dgm:prSet>
      <dgm:spPr/>
    </dgm:pt>
    <dgm:pt modelId="{541A9E3C-E35B-4659-8B6E-D7021B1DDDBD}" type="pres">
      <dgm:prSet presAssocID="{085854A9-5EC0-4E65-8F9F-E8EB8BE9E30A}" presName="nodeText" presStyleLbl="alignAccFollowNode1" presStyleIdx="11" presStyleCnt="15">
        <dgm:presLayoutVars>
          <dgm:bulletEnabled val="1"/>
        </dgm:presLayoutVars>
      </dgm:prSet>
      <dgm:spPr/>
    </dgm:pt>
    <dgm:pt modelId="{12369D09-65D7-4F9D-97FC-78598F0C030B}" type="pres">
      <dgm:prSet presAssocID="{F0713B98-9557-47FA-84AF-1CAC6E1C79AE}" presName="sibTransComposite" presStyleCnt="0"/>
      <dgm:spPr/>
    </dgm:pt>
    <dgm:pt modelId="{5602DC24-FD1F-4993-8496-8C6C13CEE2DF}" type="pres">
      <dgm:prSet presAssocID="{64DD58D1-DB16-488B-BB1F-3EA3E11FB3EF}" presName="compositeNode" presStyleCnt="0"/>
      <dgm:spPr/>
    </dgm:pt>
    <dgm:pt modelId="{5C877C3F-BD65-4340-9858-95B215A3549E}" type="pres">
      <dgm:prSet presAssocID="{64DD58D1-DB16-488B-BB1F-3EA3E11FB3EF}" presName="parTx" presStyleLbl="node1" presStyleIdx="0" presStyleCnt="0">
        <dgm:presLayoutVars>
          <dgm:chMax val="0"/>
          <dgm:chPref val="0"/>
          <dgm:bulletEnabled val="1"/>
        </dgm:presLayoutVars>
      </dgm:prSet>
      <dgm:spPr/>
    </dgm:pt>
    <dgm:pt modelId="{EE957983-8022-4E42-BFE3-6CE5D4DBB61C}" type="pres">
      <dgm:prSet presAssocID="{64DD58D1-DB16-488B-BB1F-3EA3E11FB3EF}" presName="parSh" presStyleCnt="0"/>
      <dgm:spPr/>
    </dgm:pt>
    <dgm:pt modelId="{8C620A5B-296B-4E5F-80AF-461A3C6C297B}" type="pres">
      <dgm:prSet presAssocID="{64DD58D1-DB16-488B-BB1F-3EA3E11FB3EF}" presName="lineNode" presStyleLbl="alignAccFollowNode1" presStyleIdx="12" presStyleCnt="15"/>
      <dgm:spPr/>
    </dgm:pt>
    <dgm:pt modelId="{F9CAAFD2-DA5B-48C4-88BF-E13DB921CB6F}" type="pres">
      <dgm:prSet presAssocID="{64DD58D1-DB16-488B-BB1F-3EA3E11FB3EF}" presName="lineArrowNode" presStyleLbl="alignAccFollowNode1" presStyleIdx="13" presStyleCnt="15"/>
      <dgm:spPr/>
    </dgm:pt>
    <dgm:pt modelId="{CAF5EF00-87C4-4B77-8AF5-090863F06B5B}" type="pres">
      <dgm:prSet presAssocID="{49C9F09C-D4BA-427D-9219-160831CD35F4}" presName="sibTransNodeCircle" presStyleLbl="alignNode1" presStyleIdx="4" presStyleCnt="5">
        <dgm:presLayoutVars>
          <dgm:chMax val="0"/>
          <dgm:bulletEnabled/>
        </dgm:presLayoutVars>
      </dgm:prSet>
      <dgm:spPr/>
    </dgm:pt>
    <dgm:pt modelId="{CE79E86B-F5B1-4398-83D2-13AECDF65F6C}" type="pres">
      <dgm:prSet presAssocID="{49C9F09C-D4BA-427D-9219-160831CD35F4}" presName="spacerBetweenCircleAndCallout" presStyleCnt="0">
        <dgm:presLayoutVars/>
      </dgm:prSet>
      <dgm:spPr/>
    </dgm:pt>
    <dgm:pt modelId="{D270E834-0B88-493A-A7D2-1D01EBEF23C0}" type="pres">
      <dgm:prSet presAssocID="{64DD58D1-DB16-488B-BB1F-3EA3E11FB3EF}" presName="nodeText" presStyleLbl="alignAccFollowNode1" presStyleIdx="14" presStyleCnt="15">
        <dgm:presLayoutVars>
          <dgm:bulletEnabled val="1"/>
        </dgm:presLayoutVars>
      </dgm:prSet>
      <dgm:spPr/>
    </dgm:pt>
  </dgm:ptLst>
  <dgm:cxnLst>
    <dgm:cxn modelId="{7E9BD615-8D8E-4B67-A05C-DF95C71BEC0D}" type="presOf" srcId="{CFA8C22D-90E3-4EB7-BD20-1077970E5425}" destId="{7B429959-B30A-46AE-8394-D46FF634101A}" srcOrd="0" destOrd="0" presId="urn:microsoft.com/office/officeart/2016/7/layout/LinearArrowProcessNumbered"/>
    <dgm:cxn modelId="{83EBA61A-00E8-4255-99BF-6589A8886C42}" type="presOf" srcId="{5622D56A-9731-41FD-97DA-0DF94FC08860}" destId="{7FA7DF85-07AD-4BDA-A978-3969CEF9AEF8}" srcOrd="0" destOrd="0" presId="urn:microsoft.com/office/officeart/2016/7/layout/LinearArrowProcessNumbered"/>
    <dgm:cxn modelId="{9012F91A-84C8-4C59-83D4-DBDBE2833668}" type="presOf" srcId="{64DD58D1-DB16-488B-BB1F-3EA3E11FB3EF}" destId="{D270E834-0B88-493A-A7D2-1D01EBEF23C0}" srcOrd="0" destOrd="0" presId="urn:microsoft.com/office/officeart/2016/7/layout/LinearArrowProcessNumbered"/>
    <dgm:cxn modelId="{6E04E628-35E3-455D-9FB3-8C4F7F1A8357}" type="presOf" srcId="{9B0E670C-1CF8-4DD2-87BF-10EC291D6DF3}" destId="{EA387A24-D623-4EC8-A518-F6B71EB91A7E}" srcOrd="0" destOrd="0" presId="urn:microsoft.com/office/officeart/2016/7/layout/LinearArrowProcessNumbered"/>
    <dgm:cxn modelId="{8073333F-1E49-4CEA-8A75-8519EF7E0A6F}" srcId="{CFA8C22D-90E3-4EB7-BD20-1077970E5425}" destId="{5622D56A-9731-41FD-97DA-0DF94FC08860}" srcOrd="0" destOrd="0" parTransId="{D2BF151D-C09F-482D-A94D-FA79ACCC74BB}" sibTransId="{E5B769EB-C237-4DB3-B824-BEE3132043AC}"/>
    <dgm:cxn modelId="{3BDD344F-2D00-4722-A52D-CB6B87230154}" type="presOf" srcId="{49C9F09C-D4BA-427D-9219-160831CD35F4}" destId="{CAF5EF00-87C4-4B77-8AF5-090863F06B5B}" srcOrd="0" destOrd="0" presId="urn:microsoft.com/office/officeart/2016/7/layout/LinearArrowProcessNumbered"/>
    <dgm:cxn modelId="{649C9E6F-D823-4426-8F39-4FBD84B41F7D}" type="presOf" srcId="{F0713B98-9557-47FA-84AF-1CAC6E1C79AE}" destId="{46ED1D25-385D-4F3B-A437-0270BD7896AE}" srcOrd="0" destOrd="0" presId="urn:microsoft.com/office/officeart/2016/7/layout/LinearArrowProcessNumbered"/>
    <dgm:cxn modelId="{4F1EF66F-2E9D-47B4-88FC-FD980E67D418}" type="presOf" srcId="{795F6511-1F15-4FE0-867A-948B8BEE3FB8}" destId="{126BEDA1-FC58-4188-B697-4CEE22EF17DB}" srcOrd="0" destOrd="0" presId="urn:microsoft.com/office/officeart/2016/7/layout/LinearArrowProcessNumbered"/>
    <dgm:cxn modelId="{9F9BD1B8-777F-4510-8325-ABF6AF6DB1CA}" srcId="{CFA8C22D-90E3-4EB7-BD20-1077970E5425}" destId="{9FF1AE4D-16CD-4B42-8211-C42E995C6A9B}" srcOrd="1" destOrd="0" parTransId="{FE6B99F0-49F9-4105-8C8B-6F5482DA493D}" sibTransId="{9B0E670C-1CF8-4DD2-87BF-10EC291D6DF3}"/>
    <dgm:cxn modelId="{DA4EEDC8-1377-401F-811F-B83137BAFA02}" type="presOf" srcId="{9FF1AE4D-16CD-4B42-8211-C42E995C6A9B}" destId="{5868D6C9-B4B1-4E00-B2B7-7D77CAA018B9}" srcOrd="0" destOrd="0" presId="urn:microsoft.com/office/officeart/2016/7/layout/LinearArrowProcessNumbered"/>
    <dgm:cxn modelId="{21D489D6-88F6-4703-9A38-9B6CA1585313}" type="presOf" srcId="{085854A9-5EC0-4E65-8F9F-E8EB8BE9E30A}" destId="{541A9E3C-E35B-4659-8B6E-D7021B1DDDBD}" srcOrd="0" destOrd="0" presId="urn:microsoft.com/office/officeart/2016/7/layout/LinearArrowProcessNumbered"/>
    <dgm:cxn modelId="{C8275DD7-CF8D-4BEB-B914-CDCFA5574749}" type="presOf" srcId="{E5B769EB-C237-4DB3-B824-BEE3132043AC}" destId="{39F97D25-54F0-426D-8F67-C0B0546E7083}" srcOrd="0" destOrd="0" presId="urn:microsoft.com/office/officeart/2016/7/layout/LinearArrowProcessNumbered"/>
    <dgm:cxn modelId="{476D4EE1-6DC5-458E-9179-5222093312C3}" type="presOf" srcId="{273A64FA-8469-4DDA-8787-7143AF3E8B33}" destId="{28195279-4F43-4047-B5EE-EB1376406BCA}" srcOrd="0" destOrd="0" presId="urn:microsoft.com/office/officeart/2016/7/layout/LinearArrowProcessNumbered"/>
    <dgm:cxn modelId="{B24A75E5-B093-44CA-892C-28CCB61C59E5}" srcId="{CFA8C22D-90E3-4EB7-BD20-1077970E5425}" destId="{273A64FA-8469-4DDA-8787-7143AF3E8B33}" srcOrd="2" destOrd="0" parTransId="{9573E47F-509B-4C22-B2A8-2D27C3057567}" sibTransId="{795F6511-1F15-4FE0-867A-948B8BEE3FB8}"/>
    <dgm:cxn modelId="{ED1AB9E7-3575-4ADD-939D-02E4939DAAA0}" srcId="{CFA8C22D-90E3-4EB7-BD20-1077970E5425}" destId="{085854A9-5EC0-4E65-8F9F-E8EB8BE9E30A}" srcOrd="3" destOrd="0" parTransId="{8FA0E697-B499-4790-AC85-4ED26F346C08}" sibTransId="{F0713B98-9557-47FA-84AF-1CAC6E1C79AE}"/>
    <dgm:cxn modelId="{1F1A35FE-CF64-4075-80F3-DBC2E1F3D5A9}" srcId="{CFA8C22D-90E3-4EB7-BD20-1077970E5425}" destId="{64DD58D1-DB16-488B-BB1F-3EA3E11FB3EF}" srcOrd="4" destOrd="0" parTransId="{B9796B49-92DA-4F2E-8067-0A22F44ED528}" sibTransId="{49C9F09C-D4BA-427D-9219-160831CD35F4}"/>
    <dgm:cxn modelId="{641A255E-0D66-49F9-830E-137ED4B99210}" type="presParOf" srcId="{7B429959-B30A-46AE-8394-D46FF634101A}" destId="{03D1B356-B9E1-40F6-979E-06CAEA876888}" srcOrd="0" destOrd="0" presId="urn:microsoft.com/office/officeart/2016/7/layout/LinearArrowProcessNumbered"/>
    <dgm:cxn modelId="{F0C953C6-28A2-42E7-A440-5AFA31BB55BF}" type="presParOf" srcId="{03D1B356-B9E1-40F6-979E-06CAEA876888}" destId="{1C8DB7E4-E3B6-4E58-9284-05892AB3ADD7}" srcOrd="0" destOrd="0" presId="urn:microsoft.com/office/officeart/2016/7/layout/LinearArrowProcessNumbered"/>
    <dgm:cxn modelId="{060936B4-5E74-4ED6-87E1-CB9712A61C3A}" type="presParOf" srcId="{03D1B356-B9E1-40F6-979E-06CAEA876888}" destId="{0F76FDE5-ED4E-46DB-B278-F70ECC0377A8}" srcOrd="1" destOrd="0" presId="urn:microsoft.com/office/officeart/2016/7/layout/LinearArrowProcessNumbered"/>
    <dgm:cxn modelId="{A4CE86D0-0B6F-4DC2-B1DB-EFD06368D2FC}" type="presParOf" srcId="{0F76FDE5-ED4E-46DB-B278-F70ECC0377A8}" destId="{A662467D-3AA6-4CCD-B6B0-20B14EC14C54}" srcOrd="0" destOrd="0" presId="urn:microsoft.com/office/officeart/2016/7/layout/LinearArrowProcessNumbered"/>
    <dgm:cxn modelId="{04E08800-4361-4393-99A0-054EF54DB6F0}" type="presParOf" srcId="{0F76FDE5-ED4E-46DB-B278-F70ECC0377A8}" destId="{91B2A236-DF5F-4FFB-8E40-EB468668E15E}" srcOrd="1" destOrd="0" presId="urn:microsoft.com/office/officeart/2016/7/layout/LinearArrowProcessNumbered"/>
    <dgm:cxn modelId="{2B69A30B-E863-489B-BD35-504DCEEC91BD}" type="presParOf" srcId="{0F76FDE5-ED4E-46DB-B278-F70ECC0377A8}" destId="{39F97D25-54F0-426D-8F67-C0B0546E7083}" srcOrd="2" destOrd="0" presId="urn:microsoft.com/office/officeart/2016/7/layout/LinearArrowProcessNumbered"/>
    <dgm:cxn modelId="{98A3FD49-C6E8-4CD9-A3AE-93CCEF77AF6D}" type="presParOf" srcId="{0F76FDE5-ED4E-46DB-B278-F70ECC0377A8}" destId="{A70C5639-56AE-4458-8584-255D7A554E36}" srcOrd="3" destOrd="0" presId="urn:microsoft.com/office/officeart/2016/7/layout/LinearArrowProcessNumbered"/>
    <dgm:cxn modelId="{17A16D73-43D3-4A15-88E8-9284D4DED74E}" type="presParOf" srcId="{03D1B356-B9E1-40F6-979E-06CAEA876888}" destId="{7FA7DF85-07AD-4BDA-A978-3969CEF9AEF8}" srcOrd="2" destOrd="0" presId="urn:microsoft.com/office/officeart/2016/7/layout/LinearArrowProcessNumbered"/>
    <dgm:cxn modelId="{A0CBD3AA-0D12-4D53-BD83-B4CD1FE131E6}" type="presParOf" srcId="{7B429959-B30A-46AE-8394-D46FF634101A}" destId="{EDECF5C9-5C0F-44D3-8A06-722C74F93432}" srcOrd="1" destOrd="0" presId="urn:microsoft.com/office/officeart/2016/7/layout/LinearArrowProcessNumbered"/>
    <dgm:cxn modelId="{120BC552-16E8-4E96-BF9F-DB18D0896640}" type="presParOf" srcId="{7B429959-B30A-46AE-8394-D46FF634101A}" destId="{DE427C75-C592-4A92-9A2D-9DCFD206B340}" srcOrd="2" destOrd="0" presId="urn:microsoft.com/office/officeart/2016/7/layout/LinearArrowProcessNumbered"/>
    <dgm:cxn modelId="{21EF5B0A-F7CF-4127-B321-7E018666AF75}" type="presParOf" srcId="{DE427C75-C592-4A92-9A2D-9DCFD206B340}" destId="{FA0E682F-CA89-4B3F-9EE0-BD48F7B5DF38}" srcOrd="0" destOrd="0" presId="urn:microsoft.com/office/officeart/2016/7/layout/LinearArrowProcessNumbered"/>
    <dgm:cxn modelId="{3C09F00D-1AB3-4C60-AC19-6B565A944D2C}" type="presParOf" srcId="{DE427C75-C592-4A92-9A2D-9DCFD206B340}" destId="{B3315055-592A-464A-B492-A178DFB01D2D}" srcOrd="1" destOrd="0" presId="urn:microsoft.com/office/officeart/2016/7/layout/LinearArrowProcessNumbered"/>
    <dgm:cxn modelId="{ABF60A21-91AC-40A7-B701-8579103A7EE9}" type="presParOf" srcId="{B3315055-592A-464A-B492-A178DFB01D2D}" destId="{C4553374-E45B-423D-B9AE-260DD26CE7F3}" srcOrd="0" destOrd="0" presId="urn:microsoft.com/office/officeart/2016/7/layout/LinearArrowProcessNumbered"/>
    <dgm:cxn modelId="{8D785CEC-2FF3-4F85-B74C-B65A2B3738E7}" type="presParOf" srcId="{B3315055-592A-464A-B492-A178DFB01D2D}" destId="{F74EA908-B995-4AC1-B002-2296C238E526}" srcOrd="1" destOrd="0" presId="urn:microsoft.com/office/officeart/2016/7/layout/LinearArrowProcessNumbered"/>
    <dgm:cxn modelId="{BCEE0424-1774-49FD-92D7-7F010DB701B9}" type="presParOf" srcId="{B3315055-592A-464A-B492-A178DFB01D2D}" destId="{EA387A24-D623-4EC8-A518-F6B71EB91A7E}" srcOrd="2" destOrd="0" presId="urn:microsoft.com/office/officeart/2016/7/layout/LinearArrowProcessNumbered"/>
    <dgm:cxn modelId="{FB88E9BA-2574-4A59-8CDD-62E5A3E721B4}" type="presParOf" srcId="{B3315055-592A-464A-B492-A178DFB01D2D}" destId="{B093CE6D-2058-4494-90D9-FA82ADEB0F2D}" srcOrd="3" destOrd="0" presId="urn:microsoft.com/office/officeart/2016/7/layout/LinearArrowProcessNumbered"/>
    <dgm:cxn modelId="{27A36437-3C4D-4027-9229-2471750A0BD3}" type="presParOf" srcId="{DE427C75-C592-4A92-9A2D-9DCFD206B340}" destId="{5868D6C9-B4B1-4E00-B2B7-7D77CAA018B9}" srcOrd="2" destOrd="0" presId="urn:microsoft.com/office/officeart/2016/7/layout/LinearArrowProcessNumbered"/>
    <dgm:cxn modelId="{5862B792-ECBE-41AB-BD43-C1EB5EE54AE5}" type="presParOf" srcId="{7B429959-B30A-46AE-8394-D46FF634101A}" destId="{3921D991-69CB-4F12-9C58-2D80F7AE4CB2}" srcOrd="3" destOrd="0" presId="urn:microsoft.com/office/officeart/2016/7/layout/LinearArrowProcessNumbered"/>
    <dgm:cxn modelId="{DB070BA6-0C7D-4AAA-AC25-BB0E093E933D}" type="presParOf" srcId="{7B429959-B30A-46AE-8394-D46FF634101A}" destId="{A1D306AC-D753-4E65-A73F-CAE912268744}" srcOrd="4" destOrd="0" presId="urn:microsoft.com/office/officeart/2016/7/layout/LinearArrowProcessNumbered"/>
    <dgm:cxn modelId="{DBE26838-86F4-4CBB-94CF-A45A835C7FD5}" type="presParOf" srcId="{A1D306AC-D753-4E65-A73F-CAE912268744}" destId="{0A66EA3B-1990-4849-B478-16D69D9AC074}" srcOrd="0" destOrd="0" presId="urn:microsoft.com/office/officeart/2016/7/layout/LinearArrowProcessNumbered"/>
    <dgm:cxn modelId="{5AA945F2-48D7-47E5-8575-F8176B5E7A4C}" type="presParOf" srcId="{A1D306AC-D753-4E65-A73F-CAE912268744}" destId="{8BA17CA5-5D35-4E88-9411-1AB66E69BD45}" srcOrd="1" destOrd="0" presId="urn:microsoft.com/office/officeart/2016/7/layout/LinearArrowProcessNumbered"/>
    <dgm:cxn modelId="{3354C08C-AF01-4EFC-9A55-4375756568FB}" type="presParOf" srcId="{8BA17CA5-5D35-4E88-9411-1AB66E69BD45}" destId="{B427401D-BD7D-4671-8EF2-ED58460261BB}" srcOrd="0" destOrd="0" presId="urn:microsoft.com/office/officeart/2016/7/layout/LinearArrowProcessNumbered"/>
    <dgm:cxn modelId="{E3FC8A2D-E8D9-4A7B-823B-5EFDD9675727}" type="presParOf" srcId="{8BA17CA5-5D35-4E88-9411-1AB66E69BD45}" destId="{C38B101C-1898-4022-BDFC-A7294EF533DA}" srcOrd="1" destOrd="0" presId="urn:microsoft.com/office/officeart/2016/7/layout/LinearArrowProcessNumbered"/>
    <dgm:cxn modelId="{05174564-BD96-4F25-BB9B-A02249D5E053}" type="presParOf" srcId="{8BA17CA5-5D35-4E88-9411-1AB66E69BD45}" destId="{126BEDA1-FC58-4188-B697-4CEE22EF17DB}" srcOrd="2" destOrd="0" presId="urn:microsoft.com/office/officeart/2016/7/layout/LinearArrowProcessNumbered"/>
    <dgm:cxn modelId="{23451BF1-EB04-47B3-A113-664C0B93911D}" type="presParOf" srcId="{8BA17CA5-5D35-4E88-9411-1AB66E69BD45}" destId="{FB7BDAAF-FBC0-4E4C-AB72-EEDB6B1565F2}" srcOrd="3" destOrd="0" presId="urn:microsoft.com/office/officeart/2016/7/layout/LinearArrowProcessNumbered"/>
    <dgm:cxn modelId="{4AC61AF7-2DC0-4E05-A8D6-A42B8A592094}" type="presParOf" srcId="{A1D306AC-D753-4E65-A73F-CAE912268744}" destId="{28195279-4F43-4047-B5EE-EB1376406BCA}" srcOrd="2" destOrd="0" presId="urn:microsoft.com/office/officeart/2016/7/layout/LinearArrowProcessNumbered"/>
    <dgm:cxn modelId="{29720BB2-1215-465E-8C98-FB0B3F026321}" type="presParOf" srcId="{7B429959-B30A-46AE-8394-D46FF634101A}" destId="{E6A56119-20D8-4747-8E5E-17089BCE38CC}" srcOrd="5" destOrd="0" presId="urn:microsoft.com/office/officeart/2016/7/layout/LinearArrowProcessNumbered"/>
    <dgm:cxn modelId="{D4812669-7A0C-421B-825E-CBBE9092ADC2}" type="presParOf" srcId="{7B429959-B30A-46AE-8394-D46FF634101A}" destId="{59373F4B-F111-4218-A17B-65C90699397E}" srcOrd="6" destOrd="0" presId="urn:microsoft.com/office/officeart/2016/7/layout/LinearArrowProcessNumbered"/>
    <dgm:cxn modelId="{C2B104BD-CD59-482F-9E8E-4D76B7CABA94}" type="presParOf" srcId="{59373F4B-F111-4218-A17B-65C90699397E}" destId="{600D0654-75B8-4EAF-8FEA-6361470BA4C9}" srcOrd="0" destOrd="0" presId="urn:microsoft.com/office/officeart/2016/7/layout/LinearArrowProcessNumbered"/>
    <dgm:cxn modelId="{674421C7-3146-4F8C-B9A4-2F29C3CA23FD}" type="presParOf" srcId="{59373F4B-F111-4218-A17B-65C90699397E}" destId="{FE82D5B3-913A-4B02-B2D1-9CEABFFBAAA8}" srcOrd="1" destOrd="0" presId="urn:microsoft.com/office/officeart/2016/7/layout/LinearArrowProcessNumbered"/>
    <dgm:cxn modelId="{2AEDA5BF-27D2-4298-AB12-D220CC6E5C52}" type="presParOf" srcId="{FE82D5B3-913A-4B02-B2D1-9CEABFFBAAA8}" destId="{3C779E18-B5A4-4198-8F16-B80499F4DFA4}" srcOrd="0" destOrd="0" presId="urn:microsoft.com/office/officeart/2016/7/layout/LinearArrowProcessNumbered"/>
    <dgm:cxn modelId="{C45D3503-C3B1-4433-83FB-2C0BC2836543}" type="presParOf" srcId="{FE82D5B3-913A-4B02-B2D1-9CEABFFBAAA8}" destId="{BF62FAB3-2B26-40A9-934A-5D876539F7CA}" srcOrd="1" destOrd="0" presId="urn:microsoft.com/office/officeart/2016/7/layout/LinearArrowProcessNumbered"/>
    <dgm:cxn modelId="{B269FFAF-97B6-421A-8AAF-18458A109B6D}" type="presParOf" srcId="{FE82D5B3-913A-4B02-B2D1-9CEABFFBAAA8}" destId="{46ED1D25-385D-4F3B-A437-0270BD7896AE}" srcOrd="2" destOrd="0" presId="urn:microsoft.com/office/officeart/2016/7/layout/LinearArrowProcessNumbered"/>
    <dgm:cxn modelId="{F30F0B1D-F573-41AE-976C-4BBF2410B7D2}" type="presParOf" srcId="{FE82D5B3-913A-4B02-B2D1-9CEABFFBAAA8}" destId="{09880FAF-FF82-4198-B75C-D939311C5092}" srcOrd="3" destOrd="0" presId="urn:microsoft.com/office/officeart/2016/7/layout/LinearArrowProcessNumbered"/>
    <dgm:cxn modelId="{790E2AC9-BB04-4910-889F-3B4C2C7013B8}" type="presParOf" srcId="{59373F4B-F111-4218-A17B-65C90699397E}" destId="{541A9E3C-E35B-4659-8B6E-D7021B1DDDBD}" srcOrd="2" destOrd="0" presId="urn:microsoft.com/office/officeart/2016/7/layout/LinearArrowProcessNumbered"/>
    <dgm:cxn modelId="{01BEC2F2-1F4C-4005-AD6B-9601E93F413C}" type="presParOf" srcId="{7B429959-B30A-46AE-8394-D46FF634101A}" destId="{12369D09-65D7-4F9D-97FC-78598F0C030B}" srcOrd="7" destOrd="0" presId="urn:microsoft.com/office/officeart/2016/7/layout/LinearArrowProcessNumbered"/>
    <dgm:cxn modelId="{593C7573-F05C-431B-8F4E-823D8527517C}" type="presParOf" srcId="{7B429959-B30A-46AE-8394-D46FF634101A}" destId="{5602DC24-FD1F-4993-8496-8C6C13CEE2DF}" srcOrd="8" destOrd="0" presId="urn:microsoft.com/office/officeart/2016/7/layout/LinearArrowProcessNumbered"/>
    <dgm:cxn modelId="{4A327055-1AD6-451F-9E33-0825359ACFDF}" type="presParOf" srcId="{5602DC24-FD1F-4993-8496-8C6C13CEE2DF}" destId="{5C877C3F-BD65-4340-9858-95B215A3549E}" srcOrd="0" destOrd="0" presId="urn:microsoft.com/office/officeart/2016/7/layout/LinearArrowProcessNumbered"/>
    <dgm:cxn modelId="{111569CB-8853-4F4B-B1B1-7D17E4E489D6}" type="presParOf" srcId="{5602DC24-FD1F-4993-8496-8C6C13CEE2DF}" destId="{EE957983-8022-4E42-BFE3-6CE5D4DBB61C}" srcOrd="1" destOrd="0" presId="urn:microsoft.com/office/officeart/2016/7/layout/LinearArrowProcessNumbered"/>
    <dgm:cxn modelId="{E3A54A47-931F-44A2-B170-6A236B6FEB05}" type="presParOf" srcId="{EE957983-8022-4E42-BFE3-6CE5D4DBB61C}" destId="{8C620A5B-296B-4E5F-80AF-461A3C6C297B}" srcOrd="0" destOrd="0" presId="urn:microsoft.com/office/officeart/2016/7/layout/LinearArrowProcessNumbered"/>
    <dgm:cxn modelId="{5F94E0CE-27B2-4F76-B9B6-2B7AAA471672}" type="presParOf" srcId="{EE957983-8022-4E42-BFE3-6CE5D4DBB61C}" destId="{F9CAAFD2-DA5B-48C4-88BF-E13DB921CB6F}" srcOrd="1" destOrd="0" presId="urn:microsoft.com/office/officeart/2016/7/layout/LinearArrowProcessNumbered"/>
    <dgm:cxn modelId="{A8FF9524-40CE-41DE-B845-540C97316826}" type="presParOf" srcId="{EE957983-8022-4E42-BFE3-6CE5D4DBB61C}" destId="{CAF5EF00-87C4-4B77-8AF5-090863F06B5B}" srcOrd="2" destOrd="0" presId="urn:microsoft.com/office/officeart/2016/7/layout/LinearArrowProcessNumbered"/>
    <dgm:cxn modelId="{C1DEA4CE-26D6-4D8C-8A43-BF6F9986202A}" type="presParOf" srcId="{EE957983-8022-4E42-BFE3-6CE5D4DBB61C}" destId="{CE79E86B-F5B1-4398-83D2-13AECDF65F6C}" srcOrd="3" destOrd="0" presId="urn:microsoft.com/office/officeart/2016/7/layout/LinearArrowProcessNumbered"/>
    <dgm:cxn modelId="{A6B9FCA7-CA37-40E5-84D5-68AE93D79312}" type="presParOf" srcId="{5602DC24-FD1F-4993-8496-8C6C13CEE2DF}" destId="{D270E834-0B88-493A-A7D2-1D01EBEF23C0}"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2467D-3AA6-4CCD-B6B0-20B14EC14C54}">
      <dsp:nvSpPr>
        <dsp:cNvPr id="0" name=""/>
        <dsp:cNvSpPr/>
      </dsp:nvSpPr>
      <dsp:spPr>
        <a:xfrm>
          <a:off x="1087655" y="1110033"/>
          <a:ext cx="864840"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2A236-DF5F-4FFB-8E40-EB468668E15E}">
      <dsp:nvSpPr>
        <dsp:cNvPr id="0" name=""/>
        <dsp:cNvSpPr/>
      </dsp:nvSpPr>
      <dsp:spPr>
        <a:xfrm>
          <a:off x="2004385" y="1037351"/>
          <a:ext cx="99456" cy="186987"/>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F97D25-54F0-426D-8F67-C0B0546E7083}">
      <dsp:nvSpPr>
        <dsp:cNvPr id="0" name=""/>
        <dsp:cNvSpPr/>
      </dsp:nvSpPr>
      <dsp:spPr>
        <a:xfrm>
          <a:off x="542938" y="673457"/>
          <a:ext cx="873222" cy="87322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86" tIns="33886" rIns="33886" bIns="33886" numCol="1" spcCol="1270" anchor="ctr" anchorCtr="0">
          <a:noAutofit/>
        </a:bodyPr>
        <a:lstStyle/>
        <a:p>
          <a:pPr marL="0" lvl="0" indent="0" algn="ctr" defTabSz="1778000">
            <a:lnSpc>
              <a:spcPct val="90000"/>
            </a:lnSpc>
            <a:spcBef>
              <a:spcPct val="0"/>
            </a:spcBef>
            <a:spcAft>
              <a:spcPct val="35000"/>
            </a:spcAft>
            <a:buNone/>
          </a:pPr>
          <a:r>
            <a:rPr lang="en-US" sz="4000" b="1" kern="1200"/>
            <a:t>1</a:t>
          </a:r>
        </a:p>
      </dsp:txBody>
      <dsp:txXfrm>
        <a:off x="670818" y="801337"/>
        <a:ext cx="617462" cy="617462"/>
      </dsp:txXfrm>
    </dsp:sp>
    <dsp:sp modelId="{7FA7DF85-07AD-4BDA-A978-3969CEF9AEF8}">
      <dsp:nvSpPr>
        <dsp:cNvPr id="0" name=""/>
        <dsp:cNvSpPr/>
      </dsp:nvSpPr>
      <dsp:spPr>
        <a:xfrm>
          <a:off x="6604" y="1712280"/>
          <a:ext cx="1945890"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94" tIns="165100" rIns="153494" bIns="165100" numCol="1" spcCol="1270" anchor="t" anchorCtr="0">
          <a:noAutofit/>
        </a:bodyPr>
        <a:lstStyle/>
        <a:p>
          <a:pPr marL="0" lvl="0" indent="0" algn="l" defTabSz="533400">
            <a:lnSpc>
              <a:spcPct val="90000"/>
            </a:lnSpc>
            <a:spcBef>
              <a:spcPct val="0"/>
            </a:spcBef>
            <a:spcAft>
              <a:spcPct val="35000"/>
            </a:spcAft>
            <a:buNone/>
          </a:pPr>
          <a:r>
            <a:rPr lang="en-US" sz="1200" b="1" kern="1200" dirty="0"/>
            <a:t>Student is able see on-screen guide for steps to take to complete the order transaction</a:t>
          </a:r>
        </a:p>
      </dsp:txBody>
      <dsp:txXfrm>
        <a:off x="6604" y="2101458"/>
        <a:ext cx="1945890" cy="1576422"/>
      </dsp:txXfrm>
    </dsp:sp>
    <dsp:sp modelId="{C4553374-E45B-423D-B9AE-260DD26CE7F3}">
      <dsp:nvSpPr>
        <dsp:cNvPr id="0" name=""/>
        <dsp:cNvSpPr/>
      </dsp:nvSpPr>
      <dsp:spPr>
        <a:xfrm>
          <a:off x="2168705" y="1110033"/>
          <a:ext cx="1945890"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4EA908-B995-4AC1-B002-2296C238E526}">
      <dsp:nvSpPr>
        <dsp:cNvPr id="0" name=""/>
        <dsp:cNvSpPr/>
      </dsp:nvSpPr>
      <dsp:spPr>
        <a:xfrm>
          <a:off x="4166486" y="1037351"/>
          <a:ext cx="99456" cy="186988"/>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387A24-D623-4EC8-A518-F6B71EB91A7E}">
      <dsp:nvSpPr>
        <dsp:cNvPr id="0" name=""/>
        <dsp:cNvSpPr/>
      </dsp:nvSpPr>
      <dsp:spPr>
        <a:xfrm>
          <a:off x="2705039" y="673457"/>
          <a:ext cx="873222" cy="873222"/>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86" tIns="33886" rIns="33886" bIns="33886" numCol="1" spcCol="1270" anchor="ctr" anchorCtr="0">
          <a:noAutofit/>
        </a:bodyPr>
        <a:lstStyle/>
        <a:p>
          <a:pPr marL="0" lvl="0" indent="0" algn="ctr" defTabSz="1778000">
            <a:lnSpc>
              <a:spcPct val="90000"/>
            </a:lnSpc>
            <a:spcBef>
              <a:spcPct val="0"/>
            </a:spcBef>
            <a:spcAft>
              <a:spcPct val="35000"/>
            </a:spcAft>
            <a:buNone/>
          </a:pPr>
          <a:r>
            <a:rPr lang="en-US" sz="4000" b="1" kern="1200"/>
            <a:t>2</a:t>
          </a:r>
        </a:p>
      </dsp:txBody>
      <dsp:txXfrm>
        <a:off x="2832919" y="801337"/>
        <a:ext cx="617462" cy="617462"/>
      </dsp:txXfrm>
    </dsp:sp>
    <dsp:sp modelId="{5868D6C9-B4B1-4E00-B2B7-7D77CAA018B9}">
      <dsp:nvSpPr>
        <dsp:cNvPr id="0" name=""/>
        <dsp:cNvSpPr/>
      </dsp:nvSpPr>
      <dsp:spPr>
        <a:xfrm>
          <a:off x="2168705" y="1712280"/>
          <a:ext cx="1945890"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94" tIns="165100" rIns="153494" bIns="165100" numCol="1" spcCol="1270" anchor="t" anchorCtr="0">
          <a:noAutofit/>
        </a:bodyPr>
        <a:lstStyle/>
        <a:p>
          <a:pPr marL="0" lvl="0" indent="0" algn="l" defTabSz="533400">
            <a:lnSpc>
              <a:spcPct val="90000"/>
            </a:lnSpc>
            <a:spcBef>
              <a:spcPct val="0"/>
            </a:spcBef>
            <a:spcAft>
              <a:spcPct val="35000"/>
            </a:spcAft>
            <a:buNone/>
          </a:pPr>
          <a:r>
            <a:rPr lang="en-US" sz="1200" b="1" kern="1200" dirty="0"/>
            <a:t>Student receive</a:t>
          </a:r>
          <a:r>
            <a:rPr lang="en-US" sz="1200" b="1" strike="sngStrike" kern="1200" dirty="0"/>
            <a:t>s</a:t>
          </a:r>
          <a:r>
            <a:rPr lang="en-US" sz="1200" b="1" kern="1200" dirty="0"/>
            <a:t> points for successfully completing the purchase order steps</a:t>
          </a:r>
        </a:p>
      </dsp:txBody>
      <dsp:txXfrm>
        <a:off x="2168705" y="2101458"/>
        <a:ext cx="1945890" cy="1576422"/>
      </dsp:txXfrm>
    </dsp:sp>
    <dsp:sp modelId="{B427401D-BD7D-4671-8EF2-ED58460261BB}">
      <dsp:nvSpPr>
        <dsp:cNvPr id="0" name=""/>
        <dsp:cNvSpPr/>
      </dsp:nvSpPr>
      <dsp:spPr>
        <a:xfrm>
          <a:off x="4330806" y="1110033"/>
          <a:ext cx="1945890"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8B101C-1898-4022-BDFC-A7294EF533DA}">
      <dsp:nvSpPr>
        <dsp:cNvPr id="0" name=""/>
        <dsp:cNvSpPr/>
      </dsp:nvSpPr>
      <dsp:spPr>
        <a:xfrm>
          <a:off x="6328587" y="1037351"/>
          <a:ext cx="99456" cy="186988"/>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6BEDA1-FC58-4188-B697-4CEE22EF17DB}">
      <dsp:nvSpPr>
        <dsp:cNvPr id="0" name=""/>
        <dsp:cNvSpPr/>
      </dsp:nvSpPr>
      <dsp:spPr>
        <a:xfrm>
          <a:off x="4867140" y="673457"/>
          <a:ext cx="873222" cy="873222"/>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86" tIns="33886" rIns="33886" bIns="33886" numCol="1" spcCol="1270" anchor="ctr" anchorCtr="0">
          <a:noAutofit/>
        </a:bodyPr>
        <a:lstStyle/>
        <a:p>
          <a:pPr marL="0" lvl="0" indent="0" algn="ctr" defTabSz="1778000">
            <a:lnSpc>
              <a:spcPct val="90000"/>
            </a:lnSpc>
            <a:spcBef>
              <a:spcPct val="0"/>
            </a:spcBef>
            <a:spcAft>
              <a:spcPct val="35000"/>
            </a:spcAft>
            <a:buNone/>
          </a:pPr>
          <a:r>
            <a:rPr lang="en-US" sz="4000" b="1" kern="1200"/>
            <a:t>3</a:t>
          </a:r>
        </a:p>
      </dsp:txBody>
      <dsp:txXfrm>
        <a:off x="4995020" y="801337"/>
        <a:ext cx="617462" cy="617462"/>
      </dsp:txXfrm>
    </dsp:sp>
    <dsp:sp modelId="{28195279-4F43-4047-B5EE-EB1376406BCA}">
      <dsp:nvSpPr>
        <dsp:cNvPr id="0" name=""/>
        <dsp:cNvSpPr/>
      </dsp:nvSpPr>
      <dsp:spPr>
        <a:xfrm>
          <a:off x="4330806" y="1712280"/>
          <a:ext cx="1945890"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94" tIns="165100" rIns="153494" bIns="16510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200" b="1" kern="1200" dirty="0"/>
            <a:t>A leaderboard to show students’ performance compared to his/her colleagues performing the same or similar tasks</a:t>
          </a:r>
        </a:p>
        <a:p>
          <a:pPr marL="0" lvl="0" algn="l" defTabSz="533400">
            <a:lnSpc>
              <a:spcPct val="90000"/>
            </a:lnSpc>
            <a:spcBef>
              <a:spcPct val="0"/>
            </a:spcBef>
            <a:spcAft>
              <a:spcPct val="35000"/>
            </a:spcAft>
            <a:buNone/>
          </a:pPr>
          <a:endParaRPr lang="en-US" sz="1200" b="1" kern="1200" dirty="0"/>
        </a:p>
      </dsp:txBody>
      <dsp:txXfrm>
        <a:off x="4330806" y="2101458"/>
        <a:ext cx="1945890" cy="1576422"/>
      </dsp:txXfrm>
    </dsp:sp>
    <dsp:sp modelId="{3C779E18-B5A4-4198-8F16-B80499F4DFA4}">
      <dsp:nvSpPr>
        <dsp:cNvPr id="0" name=""/>
        <dsp:cNvSpPr/>
      </dsp:nvSpPr>
      <dsp:spPr>
        <a:xfrm>
          <a:off x="6492906" y="1110033"/>
          <a:ext cx="1945890"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62FAB3-2B26-40A9-934A-5D876539F7CA}">
      <dsp:nvSpPr>
        <dsp:cNvPr id="0" name=""/>
        <dsp:cNvSpPr/>
      </dsp:nvSpPr>
      <dsp:spPr>
        <a:xfrm>
          <a:off x="8490687" y="1037351"/>
          <a:ext cx="99456" cy="186988"/>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ED1D25-385D-4F3B-A437-0270BD7896AE}">
      <dsp:nvSpPr>
        <dsp:cNvPr id="0" name=""/>
        <dsp:cNvSpPr/>
      </dsp:nvSpPr>
      <dsp:spPr>
        <a:xfrm>
          <a:off x="7029240" y="673457"/>
          <a:ext cx="873222" cy="873222"/>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86" tIns="33886" rIns="33886" bIns="33886" numCol="1" spcCol="1270" anchor="ctr" anchorCtr="0">
          <a:noAutofit/>
        </a:bodyPr>
        <a:lstStyle/>
        <a:p>
          <a:pPr marL="0" lvl="0" indent="0" algn="ctr" defTabSz="1778000">
            <a:lnSpc>
              <a:spcPct val="90000"/>
            </a:lnSpc>
            <a:spcBef>
              <a:spcPct val="0"/>
            </a:spcBef>
            <a:spcAft>
              <a:spcPct val="35000"/>
            </a:spcAft>
            <a:buNone/>
          </a:pPr>
          <a:r>
            <a:rPr lang="en-US" sz="4000" b="1" kern="1200"/>
            <a:t>4</a:t>
          </a:r>
        </a:p>
      </dsp:txBody>
      <dsp:txXfrm>
        <a:off x="7157120" y="801337"/>
        <a:ext cx="617462" cy="617462"/>
      </dsp:txXfrm>
    </dsp:sp>
    <dsp:sp modelId="{541A9E3C-E35B-4659-8B6E-D7021B1DDDBD}">
      <dsp:nvSpPr>
        <dsp:cNvPr id="0" name=""/>
        <dsp:cNvSpPr/>
      </dsp:nvSpPr>
      <dsp:spPr>
        <a:xfrm>
          <a:off x="6492906" y="1712280"/>
          <a:ext cx="1945890"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94" tIns="165100" rIns="153494" bIns="165100" numCol="1" spcCol="1270" anchor="t" anchorCtr="0">
          <a:noAutofit/>
        </a:bodyPr>
        <a:lstStyle/>
        <a:p>
          <a:pPr marL="0" lvl="0" indent="0" algn="l" defTabSz="533400">
            <a:lnSpc>
              <a:spcPct val="90000"/>
            </a:lnSpc>
            <a:spcBef>
              <a:spcPct val="0"/>
            </a:spcBef>
            <a:spcAft>
              <a:spcPct val="35000"/>
            </a:spcAft>
            <a:buNone/>
          </a:pPr>
          <a:r>
            <a:rPr lang="en-US" sz="1200" b="1" kern="1200" dirty="0"/>
            <a:t>Student sees an on-screen interactive feedback/progress bar to visualize their progress in the entire procurement process</a:t>
          </a:r>
        </a:p>
      </dsp:txBody>
      <dsp:txXfrm>
        <a:off x="6492906" y="2101458"/>
        <a:ext cx="1945890" cy="1576422"/>
      </dsp:txXfrm>
    </dsp:sp>
    <dsp:sp modelId="{8C620A5B-296B-4E5F-80AF-461A3C6C297B}">
      <dsp:nvSpPr>
        <dsp:cNvPr id="0" name=""/>
        <dsp:cNvSpPr/>
      </dsp:nvSpPr>
      <dsp:spPr>
        <a:xfrm>
          <a:off x="8655007" y="1110032"/>
          <a:ext cx="972945"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F5EF00-87C4-4B77-8AF5-090863F06B5B}">
      <dsp:nvSpPr>
        <dsp:cNvPr id="0" name=""/>
        <dsp:cNvSpPr/>
      </dsp:nvSpPr>
      <dsp:spPr>
        <a:xfrm>
          <a:off x="9191341" y="673457"/>
          <a:ext cx="873222" cy="873222"/>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86" tIns="33886" rIns="33886" bIns="33886" numCol="1" spcCol="1270" anchor="ctr" anchorCtr="0">
          <a:noAutofit/>
        </a:bodyPr>
        <a:lstStyle/>
        <a:p>
          <a:pPr marL="0" lvl="0" indent="0" algn="ctr" defTabSz="1778000">
            <a:lnSpc>
              <a:spcPct val="90000"/>
            </a:lnSpc>
            <a:spcBef>
              <a:spcPct val="0"/>
            </a:spcBef>
            <a:spcAft>
              <a:spcPct val="35000"/>
            </a:spcAft>
            <a:buNone/>
          </a:pPr>
          <a:r>
            <a:rPr lang="en-US" sz="4000" b="1" kern="1200"/>
            <a:t>5</a:t>
          </a:r>
        </a:p>
      </dsp:txBody>
      <dsp:txXfrm>
        <a:off x="9319221" y="801337"/>
        <a:ext cx="617462" cy="617462"/>
      </dsp:txXfrm>
    </dsp:sp>
    <dsp:sp modelId="{D270E834-0B88-493A-A7D2-1D01EBEF23C0}">
      <dsp:nvSpPr>
        <dsp:cNvPr id="0" name=""/>
        <dsp:cNvSpPr/>
      </dsp:nvSpPr>
      <dsp:spPr>
        <a:xfrm>
          <a:off x="8655007" y="1712280"/>
          <a:ext cx="1945890"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94" tIns="165100" rIns="153494" bIns="165100" numCol="1" spcCol="1270" anchor="t" anchorCtr="0">
          <a:noAutofit/>
        </a:bodyPr>
        <a:lstStyle/>
        <a:p>
          <a:pPr marL="0" lvl="0" indent="0" algn="l" defTabSz="533400">
            <a:lnSpc>
              <a:spcPct val="90000"/>
            </a:lnSpc>
            <a:spcBef>
              <a:spcPct val="0"/>
            </a:spcBef>
            <a:spcAft>
              <a:spcPct val="35000"/>
            </a:spcAft>
            <a:buNone/>
          </a:pPr>
          <a:r>
            <a:rPr lang="en-US" sz="1200" b="1" kern="1200" dirty="0"/>
            <a:t>Receive achievement badge(s) as a recognition of effort and/or accomplishment after completing several tasks in his/her assigned work description</a:t>
          </a:r>
        </a:p>
      </dsp:txBody>
      <dsp:txXfrm>
        <a:off x="8655007" y="2101458"/>
        <a:ext cx="1945890" cy="1576422"/>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8286-5816-2508-0DA0-3B2295104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F913B-90B0-6678-0A29-6A99B35D5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229BA-E7B3-9C5C-F6FF-7028D8895519}"/>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5" name="Footer Placeholder 4">
            <a:extLst>
              <a:ext uri="{FF2B5EF4-FFF2-40B4-BE49-F238E27FC236}">
                <a16:creationId xmlns:a16="http://schemas.microsoft.com/office/drawing/2014/main" id="{D9785CE3-B063-161A-389C-91E39301F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7DB75-5E0D-6C3D-BC10-EDF8E85BD03C}"/>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56637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01D0-2224-A741-C36C-BD687368E0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F66797-0D22-267F-6CC3-A48A0625D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EF6A6-6CFB-97E7-5449-ABFC054748DD}"/>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5" name="Footer Placeholder 4">
            <a:extLst>
              <a:ext uri="{FF2B5EF4-FFF2-40B4-BE49-F238E27FC236}">
                <a16:creationId xmlns:a16="http://schemas.microsoft.com/office/drawing/2014/main" id="{35E4DA0E-A571-FE42-CDC8-62B571331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18A7D-F2F3-F73D-E729-F314F349F425}"/>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159473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B778F-E97A-B7EF-00FC-5672DCC8FB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56FB0-2777-FE82-F86D-2FED8E9E7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2B7C3-3BF8-6BC3-DF6D-54E58C670FED}"/>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5" name="Footer Placeholder 4">
            <a:extLst>
              <a:ext uri="{FF2B5EF4-FFF2-40B4-BE49-F238E27FC236}">
                <a16:creationId xmlns:a16="http://schemas.microsoft.com/office/drawing/2014/main" id="{DA118ED3-BCAC-8734-4CA3-50D53F1CC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57373-7E6B-DBA1-0DA0-536FA7B5A3A6}"/>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389207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bg>
      <p:bgRef idx="1001">
        <a:schemeClr val="bg1"/>
      </p:bgRef>
    </p:bg>
    <p:spTree>
      <p:nvGrpSpPr>
        <p:cNvPr id="1" name=""/>
        <p:cNvGrpSpPr/>
        <p:nvPr/>
      </p:nvGrpSpPr>
      <p:grpSpPr>
        <a:xfrm>
          <a:off x="0" y="0"/>
          <a:ext cx="0" cy="0"/>
          <a:chOff x="0" y="0"/>
          <a:chExt cx="0" cy="0"/>
        </a:xfrm>
      </p:grpSpPr>
      <p:sp>
        <p:nvSpPr>
          <p:cNvPr id="14" name="Bildplatzhalter 13">
            <a:extLst>
              <a:ext uri="{FF2B5EF4-FFF2-40B4-BE49-F238E27FC236}">
                <a16:creationId xmlns:a16="http://schemas.microsoft.com/office/drawing/2014/main" id="{607D9AB4-6854-F249-B157-904689784461}"/>
              </a:ext>
            </a:extLst>
          </p:cNvPr>
          <p:cNvSpPr>
            <a:spLocks noGrp="1"/>
          </p:cNvSpPr>
          <p:nvPr>
            <p:ph type="pic" sz="quarter" idx="46" hasCustomPrompt="1"/>
          </p:nvPr>
        </p:nvSpPr>
        <p:spPr>
          <a:xfrm>
            <a:off x="2552073" y="0"/>
            <a:ext cx="9639927" cy="6858000"/>
          </a:xfrm>
          <a:prstGeom prst="rect">
            <a:avLst/>
          </a:prstGeom>
          <a:solidFill>
            <a:schemeClr val="tx2"/>
          </a:solidFill>
        </p:spPr>
        <p:txBody>
          <a:bodyPr anchor="ctr" anchorCtr="0"/>
          <a:lstStyle>
            <a:lvl1pPr algn="r">
              <a:defRPr sz="1400"/>
            </a:lvl1pPr>
          </a:lstStyle>
          <a:p>
            <a:r>
              <a:rPr lang="de-DE"/>
              <a:t>Click </a:t>
            </a:r>
            <a:r>
              <a:rPr lang="de-DE" err="1"/>
              <a:t>icon</a:t>
            </a:r>
            <a:r>
              <a:rPr lang="de-DE"/>
              <a:t> </a:t>
            </a:r>
            <a:r>
              <a:rPr lang="de-DE" err="1"/>
              <a:t>to</a:t>
            </a:r>
            <a:r>
              <a:rPr lang="de-DE"/>
              <a:t> </a:t>
            </a:r>
            <a:r>
              <a:rPr lang="de-DE" err="1"/>
              <a:t>add</a:t>
            </a:r>
            <a:r>
              <a:rPr lang="de-DE"/>
              <a:t> </a:t>
            </a:r>
            <a:r>
              <a:rPr lang="de-DE" err="1"/>
              <a:t>image</a:t>
            </a:r>
            <a:endParaRPr lang="de-DE"/>
          </a:p>
        </p:txBody>
      </p:sp>
      <p:sp>
        <p:nvSpPr>
          <p:cNvPr id="10" name="Bildplatzhalter 18">
            <a:extLst>
              <a:ext uri="{FF2B5EF4-FFF2-40B4-BE49-F238E27FC236}">
                <a16:creationId xmlns:a16="http://schemas.microsoft.com/office/drawing/2014/main" id="{B3280007-C638-DC4D-959F-38DDA7ED0967}"/>
              </a:ext>
            </a:extLst>
          </p:cNvPr>
          <p:cNvSpPr>
            <a:spLocks noGrp="1"/>
          </p:cNvSpPr>
          <p:nvPr>
            <p:ph type="pic" sz="quarter" idx="42"/>
          </p:nvPr>
        </p:nvSpPr>
        <p:spPr>
          <a:xfrm>
            <a:off x="494935" y="-1"/>
            <a:ext cx="10211755" cy="6908007"/>
          </a:xfrm>
          <a:custGeom>
            <a:avLst/>
            <a:gdLst>
              <a:gd name="connsiteX0" fmla="*/ 0 w 20422180"/>
              <a:gd name="connsiteY0" fmla="*/ 0 h 13816013"/>
              <a:gd name="connsiteX1" fmla="*/ 6149976 w 20422180"/>
              <a:gd name="connsiteY1" fmla="*/ 0 h 13816013"/>
              <a:gd name="connsiteX2" fmla="*/ 6149976 w 20422180"/>
              <a:gd name="connsiteY2" fmla="*/ 1 h 13816013"/>
              <a:gd name="connsiteX3" fmla="*/ 20422180 w 20422180"/>
              <a:gd name="connsiteY3" fmla="*/ 1 h 13816013"/>
              <a:gd name="connsiteX4" fmla="*/ 6382165 w 20422180"/>
              <a:gd name="connsiteY4" fmla="*/ 13795748 h 13816013"/>
              <a:gd name="connsiteX5" fmla="*/ 6149976 w 20422180"/>
              <a:gd name="connsiteY5" fmla="*/ 13795748 h 13816013"/>
              <a:gd name="connsiteX6" fmla="*/ 6149976 w 20422180"/>
              <a:gd name="connsiteY6" fmla="*/ 13816013 h 13816013"/>
              <a:gd name="connsiteX7" fmla="*/ 0 w 20422180"/>
              <a:gd name="connsiteY7" fmla="*/ 13816013 h 1381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22180" h="13816013">
                <a:moveTo>
                  <a:pt x="0" y="0"/>
                </a:moveTo>
                <a:lnTo>
                  <a:pt x="6149976" y="0"/>
                </a:lnTo>
                <a:lnTo>
                  <a:pt x="6149976" y="1"/>
                </a:lnTo>
                <a:lnTo>
                  <a:pt x="20422180" y="1"/>
                </a:lnTo>
                <a:lnTo>
                  <a:pt x="6382165" y="13795748"/>
                </a:lnTo>
                <a:lnTo>
                  <a:pt x="6149976" y="13795748"/>
                </a:lnTo>
                <a:lnTo>
                  <a:pt x="6149976" y="13816013"/>
                </a:lnTo>
                <a:lnTo>
                  <a:pt x="0" y="13816013"/>
                </a:lnTo>
                <a:close/>
              </a:path>
            </a:pathLst>
          </a:custGeom>
          <a:solidFill>
            <a:srgbClr val="BCDC50">
              <a:alpha val="34902"/>
            </a:srgbClr>
          </a:solidFill>
        </p:spPr>
        <p:txBody>
          <a:bodyPr wrap="square">
            <a:noAutofit/>
          </a:bodyPr>
          <a:lstStyle/>
          <a:p>
            <a:endParaRPr lang="de-DE"/>
          </a:p>
        </p:txBody>
      </p:sp>
      <p:sp>
        <p:nvSpPr>
          <p:cNvPr id="13" name="Bildplatzhalter 16">
            <a:extLst>
              <a:ext uri="{FF2B5EF4-FFF2-40B4-BE49-F238E27FC236}">
                <a16:creationId xmlns:a16="http://schemas.microsoft.com/office/drawing/2014/main" id="{A8D7DAC0-A6B1-E84C-8708-A00DC9A6D958}"/>
              </a:ext>
            </a:extLst>
          </p:cNvPr>
          <p:cNvSpPr>
            <a:spLocks noGrp="1"/>
          </p:cNvSpPr>
          <p:nvPr>
            <p:ph type="pic" sz="quarter" idx="41" hasCustomPrompt="1"/>
          </p:nvPr>
        </p:nvSpPr>
        <p:spPr>
          <a:xfrm>
            <a:off x="-1" y="-1"/>
            <a:ext cx="10211755" cy="6908007"/>
          </a:xfrm>
          <a:custGeom>
            <a:avLst/>
            <a:gdLst>
              <a:gd name="connsiteX0" fmla="*/ 0 w 20422180"/>
              <a:gd name="connsiteY0" fmla="*/ 0 h 13816013"/>
              <a:gd name="connsiteX1" fmla="*/ 6149976 w 20422180"/>
              <a:gd name="connsiteY1" fmla="*/ 0 h 13816013"/>
              <a:gd name="connsiteX2" fmla="*/ 6149976 w 20422180"/>
              <a:gd name="connsiteY2" fmla="*/ 1 h 13816013"/>
              <a:gd name="connsiteX3" fmla="*/ 20422180 w 20422180"/>
              <a:gd name="connsiteY3" fmla="*/ 1 h 13816013"/>
              <a:gd name="connsiteX4" fmla="*/ 6382165 w 20422180"/>
              <a:gd name="connsiteY4" fmla="*/ 13795748 h 13816013"/>
              <a:gd name="connsiteX5" fmla="*/ 6149976 w 20422180"/>
              <a:gd name="connsiteY5" fmla="*/ 13795748 h 13816013"/>
              <a:gd name="connsiteX6" fmla="*/ 6149976 w 20422180"/>
              <a:gd name="connsiteY6" fmla="*/ 13816013 h 13816013"/>
              <a:gd name="connsiteX7" fmla="*/ 0 w 20422180"/>
              <a:gd name="connsiteY7" fmla="*/ 13816013 h 1381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22180" h="13816013">
                <a:moveTo>
                  <a:pt x="0" y="0"/>
                </a:moveTo>
                <a:lnTo>
                  <a:pt x="6149976" y="0"/>
                </a:lnTo>
                <a:lnTo>
                  <a:pt x="6149976" y="1"/>
                </a:lnTo>
                <a:lnTo>
                  <a:pt x="20422180" y="1"/>
                </a:lnTo>
                <a:lnTo>
                  <a:pt x="6382165" y="13795748"/>
                </a:lnTo>
                <a:lnTo>
                  <a:pt x="6149976" y="13795748"/>
                </a:lnTo>
                <a:lnTo>
                  <a:pt x="6149976" y="13816013"/>
                </a:lnTo>
                <a:lnTo>
                  <a:pt x="0" y="13816013"/>
                </a:lnTo>
                <a:close/>
              </a:path>
            </a:pathLst>
          </a:custGeom>
          <a:gradFill>
            <a:gsLst>
              <a:gs pos="0">
                <a:srgbClr val="008FD3"/>
              </a:gs>
              <a:gs pos="60000">
                <a:srgbClr val="93C939"/>
              </a:gs>
            </a:gsLst>
            <a:lin ang="2700000" scaled="0"/>
          </a:gradFill>
        </p:spPr>
        <p:txBody>
          <a:bodyPr wrap="square">
            <a:noAutofit/>
          </a:bodyPr>
          <a:lstStyle>
            <a:lvl1pPr algn="r">
              <a:defRPr sz="1400"/>
            </a:lvl1pPr>
          </a:lstStyle>
          <a:p>
            <a:r>
              <a:rPr lang="de-DE"/>
              <a:t>Not </a:t>
            </a:r>
            <a:r>
              <a:rPr lang="de-DE" err="1"/>
              <a:t>change</a:t>
            </a:r>
            <a:endParaRPr lang="de-DE"/>
          </a:p>
        </p:txBody>
      </p:sp>
      <p:sp>
        <p:nvSpPr>
          <p:cNvPr id="9" name="Freihandform 8">
            <a:extLst>
              <a:ext uri="{FF2B5EF4-FFF2-40B4-BE49-F238E27FC236}">
                <a16:creationId xmlns:a16="http://schemas.microsoft.com/office/drawing/2014/main" id="{41C29977-BE9C-A243-B112-97414199EA4D}"/>
              </a:ext>
            </a:extLst>
          </p:cNvPr>
          <p:cNvSpPr/>
          <p:nvPr userDrawn="1"/>
        </p:nvSpPr>
        <p:spPr bwMode="gray">
          <a:xfrm>
            <a:off x="1" y="2"/>
            <a:ext cx="12192000" cy="6858000"/>
          </a:xfrm>
          <a:custGeom>
            <a:avLst/>
            <a:gdLst>
              <a:gd name="connsiteX0" fmla="*/ 0 w 11430000"/>
              <a:gd name="connsiteY0" fmla="*/ 0 h 5980113"/>
              <a:gd name="connsiteX1" fmla="*/ 11430000 w 11430000"/>
              <a:gd name="connsiteY1" fmla="*/ 0 h 5980113"/>
              <a:gd name="connsiteX2" fmla="*/ 11430000 w 11430000"/>
              <a:gd name="connsiteY2" fmla="*/ 5980113 h 5980113"/>
              <a:gd name="connsiteX3" fmla="*/ 0 w 11430000"/>
              <a:gd name="connsiteY3" fmla="*/ 5980113 h 5980113"/>
              <a:gd name="connsiteX4" fmla="*/ 0 w 11430000"/>
              <a:gd name="connsiteY4" fmla="*/ 5526000 h 5980113"/>
              <a:gd name="connsiteX5" fmla="*/ 5715000 w 11430000"/>
              <a:gd name="connsiteY5" fmla="*/ 5526000 h 5980113"/>
              <a:gd name="connsiteX6" fmla="*/ 5715000 w 11430000"/>
              <a:gd name="connsiteY6" fmla="*/ 460800 h 5980113"/>
              <a:gd name="connsiteX7" fmla="*/ 0 w 11430000"/>
              <a:gd name="connsiteY7" fmla="*/ 460800 h 5980113"/>
              <a:gd name="connsiteX8" fmla="*/ 0 w 11430000"/>
              <a:gd name="connsiteY8" fmla="*/ 0 h 598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0" h="5980113">
                <a:moveTo>
                  <a:pt x="0" y="0"/>
                </a:moveTo>
                <a:lnTo>
                  <a:pt x="11430000" y="0"/>
                </a:lnTo>
                <a:lnTo>
                  <a:pt x="11430000" y="5980113"/>
                </a:lnTo>
                <a:lnTo>
                  <a:pt x="0" y="5980113"/>
                </a:lnTo>
                <a:lnTo>
                  <a:pt x="0" y="5526000"/>
                </a:lnTo>
                <a:lnTo>
                  <a:pt x="5715000" y="5526000"/>
                </a:lnTo>
                <a:lnTo>
                  <a:pt x="5715000" y="460800"/>
                </a:lnTo>
                <a:lnTo>
                  <a:pt x="0" y="460800"/>
                </a:lnTo>
                <a:lnTo>
                  <a:pt x="0" y="0"/>
                </a:lnTo>
                <a:close/>
              </a:path>
            </a:pathLst>
          </a:custGeom>
          <a:noFill/>
          <a:ln w="73025" algn="ctr">
            <a:noFill/>
            <a:miter lim="800000"/>
            <a:headEnd/>
            <a:tailEnd/>
          </a:ln>
        </p:spPr>
        <p:txBody>
          <a:bodyPr wrap="square" lIns="95994" tIns="76795" rIns="95994" bIns="76795" rtlCol="0" anchor="ctr">
            <a:noAutofit/>
          </a:bodyPr>
          <a:lstStyle/>
          <a:p>
            <a:pPr marR="0" algn="ctr" defTabSz="975324" eaLnBrk="1" fontAlgn="base" latinLnBrk="0" hangingPunct="1">
              <a:lnSpc>
                <a:spcPct val="100000"/>
              </a:lnSpc>
              <a:spcBef>
                <a:spcPct val="50000"/>
              </a:spcBef>
              <a:spcAft>
                <a:spcPct val="0"/>
              </a:spcAft>
              <a:buClr>
                <a:srgbClr val="F0AB00"/>
              </a:buClr>
              <a:buSzPct val="80000"/>
              <a:tabLst/>
            </a:pPr>
            <a:endParaRPr kumimoji="0" lang="de-DE" sz="192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2" name="Bildplatzhalter 11">
            <a:extLst>
              <a:ext uri="{FF2B5EF4-FFF2-40B4-BE49-F238E27FC236}">
                <a16:creationId xmlns:a16="http://schemas.microsoft.com/office/drawing/2014/main" id="{E8A32705-E27E-604F-9518-0224227C3087}"/>
              </a:ext>
            </a:extLst>
          </p:cNvPr>
          <p:cNvSpPr>
            <a:spLocks noGrp="1"/>
          </p:cNvSpPr>
          <p:nvPr>
            <p:ph type="pic" sz="quarter" idx="43" hasCustomPrompt="1"/>
          </p:nvPr>
        </p:nvSpPr>
        <p:spPr>
          <a:xfrm>
            <a:off x="11137393" y="6158802"/>
            <a:ext cx="701151" cy="347258"/>
          </a:xfrm>
          <a:prstGeom prst="rect">
            <a:avLst/>
          </a:prstGeom>
          <a:blipFill>
            <a:blip r:embed="rId2"/>
            <a:stretch>
              <a:fillRect/>
            </a:stretch>
          </a:blipFill>
        </p:spPr>
        <p:txBody>
          <a:bodyPr/>
          <a:lstStyle>
            <a:lvl1pPr>
              <a:defRPr sz="400"/>
            </a:lvl1pPr>
          </a:lstStyle>
          <a:p>
            <a:r>
              <a:rPr lang="de-DE"/>
              <a:t>Not </a:t>
            </a:r>
            <a:r>
              <a:rPr lang="de-DE" err="1"/>
              <a:t>change</a:t>
            </a:r>
            <a:endParaRPr lang="de-DE"/>
          </a:p>
        </p:txBody>
      </p:sp>
      <p:sp>
        <p:nvSpPr>
          <p:cNvPr id="3" name="Textplatzhalter 2">
            <a:extLst>
              <a:ext uri="{FF2B5EF4-FFF2-40B4-BE49-F238E27FC236}">
                <a16:creationId xmlns:a16="http://schemas.microsoft.com/office/drawing/2014/main" id="{396EF391-8F3E-1C48-B2F6-685FCFF001E7}"/>
              </a:ext>
            </a:extLst>
          </p:cNvPr>
          <p:cNvSpPr>
            <a:spLocks noGrp="1"/>
          </p:cNvSpPr>
          <p:nvPr>
            <p:ph type="body" sz="quarter" idx="28" hasCustomPrompt="1"/>
          </p:nvPr>
        </p:nvSpPr>
        <p:spPr>
          <a:xfrm>
            <a:off x="496921" y="1391278"/>
            <a:ext cx="6890198" cy="1351923"/>
          </a:xfrm>
          <a:prstGeom prst="rect">
            <a:avLst/>
          </a:prstGeom>
        </p:spPr>
        <p:txBody>
          <a:bodyPr lIns="0" tIns="0" rIns="0" bIns="0">
            <a:noAutofit/>
          </a:bodyPr>
          <a:lstStyle>
            <a:lvl1pPr>
              <a:spcBef>
                <a:spcPts val="50"/>
              </a:spcBef>
              <a:defRPr sz="7500" b="1" i="0">
                <a:solidFill>
                  <a:schemeClr val="bg1"/>
                </a:solidFill>
                <a:latin typeface="BentonSans Bold" panose="0200050300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Welcome</a:t>
            </a:r>
          </a:p>
        </p:txBody>
      </p:sp>
      <p:sp>
        <p:nvSpPr>
          <p:cNvPr id="8" name="Textplatzhalter 7">
            <a:extLst>
              <a:ext uri="{FF2B5EF4-FFF2-40B4-BE49-F238E27FC236}">
                <a16:creationId xmlns:a16="http://schemas.microsoft.com/office/drawing/2014/main" id="{3212AD8F-6D32-484D-A506-458D86F49512}"/>
              </a:ext>
            </a:extLst>
          </p:cNvPr>
          <p:cNvSpPr>
            <a:spLocks noGrp="1"/>
          </p:cNvSpPr>
          <p:nvPr>
            <p:ph type="body" sz="quarter" idx="30" hasCustomPrompt="1"/>
          </p:nvPr>
        </p:nvSpPr>
        <p:spPr>
          <a:xfrm>
            <a:off x="496920" y="3167912"/>
            <a:ext cx="4732645" cy="1638005"/>
          </a:xfrm>
          <a:prstGeom prst="rect">
            <a:avLst/>
          </a:prstGeom>
        </p:spPr>
        <p:txBody>
          <a:bodyPr lIns="0" tIns="0" rIns="0" bIns="0">
            <a:noAutofit/>
          </a:bodyPr>
          <a:lstStyle>
            <a:lvl1pPr>
              <a:spcBef>
                <a:spcPts val="50"/>
              </a:spcBef>
              <a:defRPr sz="2600" b="1" i="0">
                <a:solidFill>
                  <a:schemeClr val="bg1"/>
                </a:solidFill>
                <a:latin typeface="BentonSans Bold" panose="02000503000000020004" pitchFamily="2" charset="0"/>
              </a:defRPr>
            </a:lvl1pPr>
          </a:lstStyle>
          <a:p>
            <a:pPr lvl="0"/>
            <a:r>
              <a:rPr lang="de-DE" dirty="0"/>
              <a:t>Headline Title</a:t>
            </a:r>
          </a:p>
          <a:p>
            <a:pPr lvl="0"/>
            <a:r>
              <a:rPr lang="de-DE" dirty="0" err="1"/>
              <a:t>Subline</a:t>
            </a:r>
            <a:endParaRPr lang="de-DE" dirty="0"/>
          </a:p>
        </p:txBody>
      </p:sp>
      <p:sp>
        <p:nvSpPr>
          <p:cNvPr id="23" name="Textplatzhalter 7">
            <a:extLst>
              <a:ext uri="{FF2B5EF4-FFF2-40B4-BE49-F238E27FC236}">
                <a16:creationId xmlns:a16="http://schemas.microsoft.com/office/drawing/2014/main" id="{AA751145-7053-E541-AC64-4B025DB3ACDF}"/>
              </a:ext>
            </a:extLst>
          </p:cNvPr>
          <p:cNvSpPr>
            <a:spLocks noGrp="1"/>
          </p:cNvSpPr>
          <p:nvPr>
            <p:ph type="body" sz="quarter" idx="45" hasCustomPrompt="1"/>
          </p:nvPr>
        </p:nvSpPr>
        <p:spPr>
          <a:xfrm>
            <a:off x="496920" y="6212220"/>
            <a:ext cx="2946592" cy="379967"/>
          </a:xfrm>
          <a:prstGeom prst="rect">
            <a:avLst/>
          </a:prstGeom>
        </p:spPr>
        <p:txBody>
          <a:bodyPr lIns="0" tIns="0" rIns="0" bIns="0">
            <a:noAutofit/>
          </a:bodyPr>
          <a:lstStyle>
            <a:lvl1pPr>
              <a:spcBef>
                <a:spcPts val="50"/>
              </a:spcBef>
              <a:defRPr sz="2100" b="0" i="0">
                <a:solidFill>
                  <a:schemeClr val="bg1"/>
                </a:solidFill>
                <a:latin typeface="BentonSans Regular" panose="02000503000000020004" pitchFamily="2" charset="0"/>
              </a:defRPr>
            </a:lvl1pPr>
          </a:lstStyle>
          <a:p>
            <a:pPr lvl="0"/>
            <a:r>
              <a:rPr lang="de-DE" dirty="0"/>
              <a:t>Date</a:t>
            </a:r>
          </a:p>
        </p:txBody>
      </p:sp>
    </p:spTree>
    <p:extLst>
      <p:ext uri="{BB962C8B-B14F-4D97-AF65-F5344CB8AC3E}">
        <p14:creationId xmlns:p14="http://schemas.microsoft.com/office/powerpoint/2010/main" val="29926121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626">
          <p15:clr>
            <a:srgbClr val="FBAE40"/>
          </p15:clr>
        </p15:guide>
        <p15:guide id="3" orient="horz" pos="8130">
          <p15:clr>
            <a:srgbClr val="FBAE40"/>
          </p15:clr>
        </p15:guide>
        <p15:guide id="4" orient="horz" pos="2891">
          <p15:clr>
            <a:srgbClr val="FBAE40"/>
          </p15:clr>
        </p15:guide>
        <p15:guide id="5" orient="horz" pos="4071">
          <p15:clr>
            <a:srgbClr val="FBAE40"/>
          </p15:clr>
        </p15:guide>
        <p15:guide id="6" orient="horz" pos="64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49D1-7064-DF36-2385-611D39857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DF7AA-68F5-972D-10D2-9692F58EB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F40FD-C129-93C7-FF0F-5FBD87F0EC07}"/>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5" name="Footer Placeholder 4">
            <a:extLst>
              <a:ext uri="{FF2B5EF4-FFF2-40B4-BE49-F238E27FC236}">
                <a16:creationId xmlns:a16="http://schemas.microsoft.com/office/drawing/2014/main" id="{AF39E710-9CC1-5E55-C6BC-F6CD355F4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0A411-C723-6C04-2880-B8864482565D}"/>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72961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4244-817E-ABF6-98AB-EFD0E8D97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3BBBEC-FB67-4977-ECBF-1FEE314A8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C0D0E-DE7A-9B7B-586C-26A5AFDEA49D}"/>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5" name="Footer Placeholder 4">
            <a:extLst>
              <a:ext uri="{FF2B5EF4-FFF2-40B4-BE49-F238E27FC236}">
                <a16:creationId xmlns:a16="http://schemas.microsoft.com/office/drawing/2014/main" id="{DB3021FF-FC26-7FC0-9EBD-D7D299363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5E695-4684-E856-BCB4-2D51D30C12DF}"/>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339492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7C68-6252-CA98-8DBE-8876B3835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86D8D-1817-0913-AF76-5646A4F28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29E92-9E76-7695-854D-28D6A0BAB0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7F007E-CFED-A78B-1306-EB5D23B77656}"/>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6" name="Footer Placeholder 5">
            <a:extLst>
              <a:ext uri="{FF2B5EF4-FFF2-40B4-BE49-F238E27FC236}">
                <a16:creationId xmlns:a16="http://schemas.microsoft.com/office/drawing/2014/main" id="{9268C276-EEE0-0B21-2A9C-DC222FBA4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85922-56F0-A6F1-90A7-4DDC49E1FEF7}"/>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86156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8177-B465-7E91-CE6A-4C46F6604B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3E8AFC-4122-756A-6386-0A4FDC8EB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997D6-576B-47EB-CC89-02B588A63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B86A9-A038-0184-2261-7C46D66A3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F58CC6-5680-83A3-C6EE-B96E350A7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60021B-10FB-241E-1014-987B73230EE2}"/>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8" name="Footer Placeholder 7">
            <a:extLst>
              <a:ext uri="{FF2B5EF4-FFF2-40B4-BE49-F238E27FC236}">
                <a16:creationId xmlns:a16="http://schemas.microsoft.com/office/drawing/2014/main" id="{C91B8A34-3CDA-E264-5782-D8BAC3DA3D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2A61DB-0D00-6097-C8F4-150DB4B192D4}"/>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103881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19CD-8ECD-E400-0B9B-189BA1E054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D340C4-1E1E-7004-3FB3-78A4DD14A3A4}"/>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4" name="Footer Placeholder 3">
            <a:extLst>
              <a:ext uri="{FF2B5EF4-FFF2-40B4-BE49-F238E27FC236}">
                <a16:creationId xmlns:a16="http://schemas.microsoft.com/office/drawing/2014/main" id="{0A5EFDA3-3152-A6E7-E39D-B81EA1B1B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0B140F-6991-2B39-7FA4-0DB6B3B961C5}"/>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321562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6D9BA-2283-21A9-369E-5D6D8EC15DC1}"/>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3" name="Footer Placeholder 2">
            <a:extLst>
              <a:ext uri="{FF2B5EF4-FFF2-40B4-BE49-F238E27FC236}">
                <a16:creationId xmlns:a16="http://schemas.microsoft.com/office/drawing/2014/main" id="{4E1767B5-9DF7-4747-2A4F-D23DF490AC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EBCF76-E79B-CF93-55CB-10BD577FFABB}"/>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60643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AE09-F0AC-6035-61DB-A204BB323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F33003-E665-8CEC-D940-759D448B26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9F3654-A79D-8466-BAD6-2727717C3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02356-9271-9E07-7260-05378BA36D0E}"/>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6" name="Footer Placeholder 5">
            <a:extLst>
              <a:ext uri="{FF2B5EF4-FFF2-40B4-BE49-F238E27FC236}">
                <a16:creationId xmlns:a16="http://schemas.microsoft.com/office/drawing/2014/main" id="{C27A636C-D166-22A0-3CF0-9DE57318E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7B6F6-3E63-1D6C-A92A-B7E04F32397B}"/>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23151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35F7-272B-2AE8-767F-48376ECAE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B55B58-4FCB-F06C-1709-C1D9306BB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C1EDA1-18CA-587A-B043-E414B37AB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32881-C45B-C456-1598-E3DA991A8B3C}"/>
              </a:ext>
            </a:extLst>
          </p:cNvPr>
          <p:cNvSpPr>
            <a:spLocks noGrp="1"/>
          </p:cNvSpPr>
          <p:nvPr>
            <p:ph type="dt" sz="half" idx="10"/>
          </p:nvPr>
        </p:nvSpPr>
        <p:spPr/>
        <p:txBody>
          <a:bodyPr/>
          <a:lstStyle/>
          <a:p>
            <a:fld id="{D37FA82F-BB36-43CF-A401-ECCF18F2AE10}" type="datetimeFigureOut">
              <a:rPr lang="en-US" smtClean="0"/>
              <a:t>7/19/2022</a:t>
            </a:fld>
            <a:endParaRPr lang="en-US"/>
          </a:p>
        </p:txBody>
      </p:sp>
      <p:sp>
        <p:nvSpPr>
          <p:cNvPr id="6" name="Footer Placeholder 5">
            <a:extLst>
              <a:ext uri="{FF2B5EF4-FFF2-40B4-BE49-F238E27FC236}">
                <a16:creationId xmlns:a16="http://schemas.microsoft.com/office/drawing/2014/main" id="{A85CE05A-F3E1-7FC4-829B-5A8388D5D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C78876-B230-E653-3090-5C336759EBCD}"/>
              </a:ext>
            </a:extLst>
          </p:cNvPr>
          <p:cNvSpPr>
            <a:spLocks noGrp="1"/>
          </p:cNvSpPr>
          <p:nvPr>
            <p:ph type="sldNum" sz="quarter" idx="12"/>
          </p:nvPr>
        </p:nvSpPr>
        <p:spPr/>
        <p:txBody>
          <a:bodyPr/>
          <a:lstStyle/>
          <a:p>
            <a:fld id="{69816194-A5BC-408A-A4E3-81E3A6288FC3}" type="slidenum">
              <a:rPr lang="en-US" smtClean="0"/>
              <a:t>‹#›</a:t>
            </a:fld>
            <a:endParaRPr lang="en-US"/>
          </a:p>
        </p:txBody>
      </p:sp>
    </p:spTree>
    <p:extLst>
      <p:ext uri="{BB962C8B-B14F-4D97-AF65-F5344CB8AC3E}">
        <p14:creationId xmlns:p14="http://schemas.microsoft.com/office/powerpoint/2010/main" val="151662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91600-631D-44C3-C297-846E153B0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68ED8-5ED8-EAEB-E5A6-53C53228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68B37-E6F5-247F-F109-177829B05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FA82F-BB36-43CF-A401-ECCF18F2AE10}" type="datetimeFigureOut">
              <a:rPr lang="en-US" smtClean="0"/>
              <a:t>7/19/2022</a:t>
            </a:fld>
            <a:endParaRPr lang="en-US"/>
          </a:p>
        </p:txBody>
      </p:sp>
      <p:sp>
        <p:nvSpPr>
          <p:cNvPr id="5" name="Footer Placeholder 4">
            <a:extLst>
              <a:ext uri="{FF2B5EF4-FFF2-40B4-BE49-F238E27FC236}">
                <a16:creationId xmlns:a16="http://schemas.microsoft.com/office/drawing/2014/main" id="{D969221A-5DFD-0A6A-034F-626BC8D05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43E18-152E-4950-9984-8F7792424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16194-A5BC-408A-A4E3-81E3A6288FC3}" type="slidenum">
              <a:rPr lang="en-US" smtClean="0"/>
              <a:t>‹#›</a:t>
            </a:fld>
            <a:endParaRPr lang="en-US"/>
          </a:p>
        </p:txBody>
      </p:sp>
    </p:spTree>
    <p:extLst>
      <p:ext uri="{BB962C8B-B14F-4D97-AF65-F5344CB8AC3E}">
        <p14:creationId xmlns:p14="http://schemas.microsoft.com/office/powerpoint/2010/main" val="83856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8.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C3758B7B-BB71-F647-96FF-A19C49FFEBA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06" r="31165" b="23077"/>
          <a:stretch/>
        </p:blipFill>
        <p:spPr>
          <a:xfrm>
            <a:off x="3045257" y="-1"/>
            <a:ext cx="9189890" cy="6858001"/>
          </a:xfrm>
          <a:prstGeom prst="rect">
            <a:avLst/>
          </a:prstGeom>
        </p:spPr>
        <p:style>
          <a:lnRef idx="0">
            <a:scrgbClr r="0" g="0" b="0"/>
          </a:lnRef>
          <a:fillRef idx="1001">
            <a:schemeClr val="lt2"/>
          </a:fillRef>
          <a:effectRef idx="0">
            <a:scrgbClr r="0" g="0" b="0"/>
          </a:effectRef>
          <a:fontRef idx="major"/>
        </p:style>
      </p:pic>
      <p:sp>
        <p:nvSpPr>
          <p:cNvPr id="3" name="Bildplatzhalter 2">
            <a:extLst>
              <a:ext uri="{FF2B5EF4-FFF2-40B4-BE49-F238E27FC236}">
                <a16:creationId xmlns:a16="http://schemas.microsoft.com/office/drawing/2014/main" id="{0CE8179F-0CB9-B44E-9751-244284528D03}"/>
              </a:ext>
            </a:extLst>
          </p:cNvPr>
          <p:cNvSpPr>
            <a:spLocks noGrp="1"/>
          </p:cNvSpPr>
          <p:nvPr>
            <p:ph type="pic" sz="quarter" idx="42"/>
          </p:nvPr>
        </p:nvSpPr>
        <p:spPr/>
      </p:sp>
      <p:sp>
        <p:nvSpPr>
          <p:cNvPr id="4" name="Bildplatzhalter 3">
            <a:extLst>
              <a:ext uri="{FF2B5EF4-FFF2-40B4-BE49-F238E27FC236}">
                <a16:creationId xmlns:a16="http://schemas.microsoft.com/office/drawing/2014/main" id="{72169ABD-5C50-E641-97FE-AD8279A953A3}"/>
              </a:ext>
            </a:extLst>
          </p:cNvPr>
          <p:cNvSpPr>
            <a:spLocks noGrp="1"/>
          </p:cNvSpPr>
          <p:nvPr>
            <p:ph type="pic" sz="quarter" idx="41"/>
          </p:nvPr>
        </p:nvSpPr>
        <p:spPr>
          <a:xfrm>
            <a:off x="397" y="-17981"/>
            <a:ext cx="10211090" cy="6908007"/>
          </a:xfrm>
        </p:spPr>
      </p:sp>
      <p:sp>
        <p:nvSpPr>
          <p:cNvPr id="5" name="Bildplatzhalter 4">
            <a:extLst>
              <a:ext uri="{FF2B5EF4-FFF2-40B4-BE49-F238E27FC236}">
                <a16:creationId xmlns:a16="http://schemas.microsoft.com/office/drawing/2014/main" id="{BF29E529-4A75-7F49-BB67-1CFD75A870DE}"/>
              </a:ext>
            </a:extLst>
          </p:cNvPr>
          <p:cNvSpPr>
            <a:spLocks noGrp="1"/>
          </p:cNvSpPr>
          <p:nvPr>
            <p:ph type="pic" sz="quarter" idx="43"/>
          </p:nvPr>
        </p:nvSpPr>
        <p:spPr/>
      </p:sp>
      <p:sp>
        <p:nvSpPr>
          <p:cNvPr id="6" name="Textplatzhalter 5">
            <a:extLst>
              <a:ext uri="{FF2B5EF4-FFF2-40B4-BE49-F238E27FC236}">
                <a16:creationId xmlns:a16="http://schemas.microsoft.com/office/drawing/2014/main" id="{74E57A29-3177-A546-B5A9-D54BB07B4603}"/>
              </a:ext>
            </a:extLst>
          </p:cNvPr>
          <p:cNvSpPr>
            <a:spLocks noGrp="1"/>
          </p:cNvSpPr>
          <p:nvPr>
            <p:ph type="body" sz="quarter" idx="28"/>
          </p:nvPr>
        </p:nvSpPr>
        <p:spPr>
          <a:xfrm>
            <a:off x="382985" y="1391278"/>
            <a:ext cx="6889750" cy="1351923"/>
          </a:xfrm>
        </p:spPr>
        <p:txBody>
          <a:bodyPr/>
          <a:lstStyle/>
          <a:p>
            <a:r>
              <a:rPr lang="en-US" sz="4400" dirty="0"/>
              <a:t>Enhancing SAP/GBI Learning with Game Design Elements</a:t>
            </a:r>
            <a:endParaRPr lang="de-DE" sz="4400" dirty="0"/>
          </a:p>
        </p:txBody>
      </p:sp>
      <p:sp>
        <p:nvSpPr>
          <p:cNvPr id="7" name="Textplatzhalter 6">
            <a:extLst>
              <a:ext uri="{FF2B5EF4-FFF2-40B4-BE49-F238E27FC236}">
                <a16:creationId xmlns:a16="http://schemas.microsoft.com/office/drawing/2014/main" id="{41A31FA0-51A6-CE4C-9797-853CF4EC488D}"/>
              </a:ext>
            </a:extLst>
          </p:cNvPr>
          <p:cNvSpPr>
            <a:spLocks noGrp="1"/>
          </p:cNvSpPr>
          <p:nvPr>
            <p:ph type="body" sz="quarter" idx="30"/>
          </p:nvPr>
        </p:nvSpPr>
        <p:spPr>
          <a:xfrm>
            <a:off x="382985" y="3167912"/>
            <a:ext cx="6738302" cy="1638005"/>
          </a:xfrm>
        </p:spPr>
        <p:txBody>
          <a:bodyPr/>
          <a:lstStyle/>
          <a:p>
            <a:pPr marL="457200" lvl="1" indent="0">
              <a:buNone/>
            </a:pPr>
            <a:r>
              <a:rPr lang="en-US" b="1" dirty="0">
                <a:solidFill>
                  <a:schemeClr val="bg1"/>
                </a:solidFill>
              </a:rPr>
              <a:t>Esi Adeborna </a:t>
            </a:r>
            <a:r>
              <a:rPr lang="en-US" dirty="0">
                <a:solidFill>
                  <a:schemeClr val="bg1"/>
                </a:solidFill>
              </a:rPr>
              <a:t> </a:t>
            </a:r>
            <a:endParaRPr lang="en-US" i="1" dirty="0">
              <a:solidFill>
                <a:schemeClr val="bg1"/>
              </a:solidFill>
            </a:endParaRPr>
          </a:p>
          <a:p>
            <a:pPr marL="457200" lvl="1" indent="0">
              <a:buNone/>
            </a:pPr>
            <a:r>
              <a:rPr lang="en-US" b="1" dirty="0">
                <a:solidFill>
                  <a:schemeClr val="bg1"/>
                </a:solidFill>
              </a:rPr>
              <a:t>Luvai Motiwalla</a:t>
            </a:r>
          </a:p>
          <a:p>
            <a:pPr marL="457200" lvl="1" indent="0">
              <a:buNone/>
            </a:pPr>
            <a:r>
              <a:rPr lang="en-US" dirty="0">
                <a:solidFill>
                  <a:schemeClr val="bg1"/>
                </a:solidFill>
              </a:rPr>
              <a:t>University of Massachusetts</a:t>
            </a:r>
            <a:endParaRPr lang="de-DE" dirty="0">
              <a:solidFill>
                <a:schemeClr val="bg1"/>
              </a:solidFill>
            </a:endParaRPr>
          </a:p>
        </p:txBody>
      </p:sp>
      <p:pic>
        <p:nvPicPr>
          <p:cNvPr id="11" name="Picture 16">
            <a:extLst>
              <a:ext uri="{FF2B5EF4-FFF2-40B4-BE49-F238E27FC236}">
                <a16:creationId xmlns:a16="http://schemas.microsoft.com/office/drawing/2014/main" id="{9758BD89-C4FD-754B-9E85-8571839F3D6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95300" y="6220977"/>
            <a:ext cx="2043741" cy="293236"/>
          </a:xfrm>
          <a:prstGeom prst="rect">
            <a:avLst/>
          </a:prstGeom>
        </p:spPr>
      </p:pic>
      <p:sp>
        <p:nvSpPr>
          <p:cNvPr id="12" name="Textplatzhalter 3">
            <a:extLst>
              <a:ext uri="{FF2B5EF4-FFF2-40B4-BE49-F238E27FC236}">
                <a16:creationId xmlns:a16="http://schemas.microsoft.com/office/drawing/2014/main" id="{0B2E9F55-84EB-4D46-9390-DB037B779CB3}"/>
              </a:ext>
            </a:extLst>
          </p:cNvPr>
          <p:cNvSpPr txBox="1">
            <a:spLocks/>
          </p:cNvSpPr>
          <p:nvPr>
            <p:custDataLst>
              <p:tags r:id="rId1"/>
            </p:custDataLst>
          </p:nvPr>
        </p:nvSpPr>
        <p:spPr>
          <a:xfrm>
            <a:off x="452438" y="5880435"/>
            <a:ext cx="2954095" cy="200284"/>
          </a:xfrm>
          <a:prstGeom prst="rect">
            <a:avLst/>
          </a:prstGeom>
        </p:spPr>
        <p:txBody>
          <a:bodyPr>
            <a:noAutofit/>
          </a:bodyPr>
          <a:lstStyle>
            <a:lvl1pPr marL="0" marR="0" indent="0" algn="l" defTabSz="1264795" rtl="0" eaLnBrk="1" fontAlgn="auto" latinLnBrk="0" hangingPunct="1">
              <a:lnSpc>
                <a:spcPct val="100000"/>
              </a:lnSpc>
              <a:spcBef>
                <a:spcPts val="2092"/>
              </a:spcBef>
              <a:spcAft>
                <a:spcPts val="0"/>
              </a:spcAft>
              <a:buClr>
                <a:schemeClr val="accent1"/>
              </a:buClr>
              <a:buSzPct val="80000"/>
              <a:buFontTx/>
              <a:buNone/>
              <a:tabLst/>
              <a:defRPr sz="4800" b="0" i="0" kern="1200">
                <a:solidFill>
                  <a:schemeClr val="bg1"/>
                </a:solidFill>
                <a:latin typeface="BentonSans Regular" panose="02000503000000020004" pitchFamily="2" charset="0"/>
                <a:ea typeface="+mn-ea"/>
                <a:cs typeface="+mn-cs"/>
              </a:defRPr>
            </a:lvl1pPr>
            <a:lvl2pPr marL="188339" indent="-188339" algn="l" defTabSz="1139212" rtl="0" eaLnBrk="1" latinLnBrk="0" hangingPunct="1">
              <a:spcBef>
                <a:spcPts val="628"/>
              </a:spcBef>
              <a:buClr>
                <a:schemeClr val="accent1"/>
              </a:buClr>
              <a:buSzPct val="100000"/>
              <a:buFont typeface="Wingdings" pitchFamily="2" charset="2"/>
              <a:buChar char="§"/>
              <a:defRPr sz="1884" kern="1200">
                <a:solidFill>
                  <a:schemeClr val="tx1"/>
                </a:solidFill>
                <a:latin typeface="+mn-lt"/>
                <a:ea typeface="+mn-ea"/>
                <a:cs typeface="+mn-cs"/>
              </a:defRPr>
            </a:lvl2pPr>
            <a:lvl3pPr marL="375469" indent="-187735" algn="l" defTabSz="1139212" rtl="0" eaLnBrk="1" latinLnBrk="0" hangingPunct="1">
              <a:spcBef>
                <a:spcPts val="313"/>
              </a:spcBef>
              <a:buClr>
                <a:schemeClr val="tx1"/>
              </a:buClr>
              <a:buSzPct val="100000"/>
              <a:buFont typeface="Arial" panose="020B0604020202020204" pitchFamily="34" charset="0"/>
              <a:buChar char="–"/>
              <a:defRPr lang="en-US" sz="1884" kern="1200" noProof="0" dirty="0" smtClean="0">
                <a:solidFill>
                  <a:schemeClr val="tx1"/>
                </a:solidFill>
                <a:latin typeface="+mn-lt"/>
                <a:ea typeface="+mn-ea"/>
                <a:cs typeface="+mn-cs"/>
              </a:defRPr>
            </a:lvl3pPr>
            <a:lvl4pPr marL="565014" indent="-188339" algn="l" defTabSz="1139212" rtl="0" eaLnBrk="1" latinLnBrk="0" hangingPunct="1">
              <a:spcBef>
                <a:spcPts val="313"/>
              </a:spcBef>
              <a:buClr>
                <a:schemeClr val="tx1"/>
              </a:buClr>
              <a:buSzPct val="120000"/>
              <a:buFont typeface="Arial" pitchFamily="34" charset="0"/>
              <a:buChar char="▫"/>
              <a:defRPr sz="1673" kern="1200">
                <a:solidFill>
                  <a:schemeClr val="tx1"/>
                </a:solidFill>
                <a:latin typeface="+mn-lt"/>
                <a:ea typeface="+mn-ea"/>
                <a:cs typeface="+mn-cs"/>
              </a:defRPr>
            </a:lvl4pPr>
            <a:lvl5pPr marL="753353" indent="-188339" algn="l" defTabSz="1139212" rtl="0" eaLnBrk="1" latinLnBrk="0" hangingPunct="1">
              <a:spcBef>
                <a:spcPts val="105"/>
              </a:spcBef>
              <a:buClr>
                <a:schemeClr val="tx1"/>
              </a:buClr>
              <a:buSzPct val="100000"/>
              <a:buFont typeface="Symbol" panose="05050102010706020507" pitchFamily="18" charset="2"/>
              <a:buChar char="-"/>
              <a:defRPr sz="1465" kern="1200" baseline="0">
                <a:solidFill>
                  <a:schemeClr val="tx1"/>
                </a:solidFill>
                <a:latin typeface="+mn-lt"/>
                <a:ea typeface="+mn-ea"/>
                <a:cs typeface="+mn-cs"/>
              </a:defRPr>
            </a:lvl5pPr>
            <a:lvl6pPr marL="3132830"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6pPr>
            <a:lvl7pPr marL="3702438"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7pPr>
            <a:lvl8pPr marL="4272041"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8pPr>
            <a:lvl9pPr marL="4841647" indent="-284805" algn="l" defTabSz="1139212" rtl="0" eaLnBrk="1" latinLnBrk="0" hangingPunct="1">
              <a:spcBef>
                <a:spcPct val="20000"/>
              </a:spcBef>
              <a:buFont typeface="Arial" pitchFamily="34" charset="0"/>
              <a:buChar char="•"/>
              <a:defRPr sz="2512" kern="1200">
                <a:solidFill>
                  <a:schemeClr val="tx1"/>
                </a:solidFill>
                <a:latin typeface="+mn-lt"/>
                <a:ea typeface="+mn-ea"/>
                <a:cs typeface="+mn-cs"/>
              </a:defRPr>
            </a:lvl9pPr>
          </a:lstStyle>
          <a:p>
            <a:pPr defTabSz="632398">
              <a:spcBef>
                <a:spcPts val="1046"/>
              </a:spcBef>
              <a:buClr>
                <a:srgbClr val="F0AB00"/>
              </a:buClr>
              <a:defRPr/>
            </a:pPr>
            <a:r>
              <a:rPr lang="de-DE" sz="1600" dirty="0">
                <a:solidFill>
                  <a:srgbClr val="FFFFFF"/>
                </a:solidFill>
              </a:rPr>
              <a:t>#SAPACC</a:t>
            </a:r>
          </a:p>
        </p:txBody>
      </p:sp>
    </p:spTree>
    <p:extLst>
      <p:ext uri="{BB962C8B-B14F-4D97-AF65-F5344CB8AC3E}">
        <p14:creationId xmlns:p14="http://schemas.microsoft.com/office/powerpoint/2010/main" val="319061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453C-FB39-AF0A-737C-1AC52EA67966}"/>
              </a:ext>
            </a:extLst>
          </p:cNvPr>
          <p:cNvSpPr>
            <a:spLocks noGrp="1"/>
          </p:cNvSpPr>
          <p:nvPr>
            <p:ph type="title"/>
          </p:nvPr>
        </p:nvSpPr>
        <p:spPr/>
        <p:txBody>
          <a:bodyPr/>
          <a:lstStyle/>
          <a:p>
            <a:r>
              <a:rPr lang="en-US" dirty="0"/>
              <a:t>Levels…</a:t>
            </a:r>
          </a:p>
        </p:txBody>
      </p:sp>
      <p:sp>
        <p:nvSpPr>
          <p:cNvPr id="3" name="Content Placeholder 2">
            <a:extLst>
              <a:ext uri="{FF2B5EF4-FFF2-40B4-BE49-F238E27FC236}">
                <a16:creationId xmlns:a16="http://schemas.microsoft.com/office/drawing/2014/main" id="{3DF577F1-AD8C-B15E-7096-4D1E43F07B3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076ED67-324B-A9BD-BCEE-FBF872AB30FC}"/>
              </a:ext>
            </a:extLst>
          </p:cNvPr>
          <p:cNvPicPr>
            <a:picLocks/>
          </p:cNvPicPr>
          <p:nvPr/>
        </p:nvPicPr>
        <p:blipFill>
          <a:blip r:embed="rId2"/>
          <a:stretch>
            <a:fillRect/>
          </a:stretch>
        </p:blipFill>
        <p:spPr>
          <a:xfrm>
            <a:off x="786384" y="1371600"/>
            <a:ext cx="10625328" cy="5440680"/>
          </a:xfrm>
          <a:prstGeom prst="rect">
            <a:avLst/>
          </a:prstGeom>
        </p:spPr>
      </p:pic>
      <p:sp>
        <p:nvSpPr>
          <p:cNvPr id="6" name="TextBox 5">
            <a:extLst>
              <a:ext uri="{FF2B5EF4-FFF2-40B4-BE49-F238E27FC236}">
                <a16:creationId xmlns:a16="http://schemas.microsoft.com/office/drawing/2014/main" id="{839D4D61-B5AF-F955-631C-87BC26D2B64F}"/>
              </a:ext>
            </a:extLst>
          </p:cNvPr>
          <p:cNvSpPr txBox="1"/>
          <p:nvPr/>
        </p:nvSpPr>
        <p:spPr>
          <a:xfrm>
            <a:off x="7328453" y="1692929"/>
            <a:ext cx="482779"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Points:</a:t>
            </a:r>
          </a:p>
        </p:txBody>
      </p:sp>
      <p:sp>
        <p:nvSpPr>
          <p:cNvPr id="7" name="TextBox 6">
            <a:extLst>
              <a:ext uri="{FF2B5EF4-FFF2-40B4-BE49-F238E27FC236}">
                <a16:creationId xmlns:a16="http://schemas.microsoft.com/office/drawing/2014/main" id="{4195EA41-D319-08C0-46DE-28AB78FD73B5}"/>
              </a:ext>
            </a:extLst>
          </p:cNvPr>
          <p:cNvSpPr txBox="1"/>
          <p:nvPr/>
        </p:nvSpPr>
        <p:spPr>
          <a:xfrm>
            <a:off x="7790914" y="1692929"/>
            <a:ext cx="365760" cy="169277"/>
          </a:xfrm>
          <a:prstGeom prst="rect">
            <a:avLst/>
          </a:prstGeom>
          <a:noFill/>
        </p:spPr>
        <p:txBody>
          <a:bodyPr wrap="square" lIns="0" tIns="0" rIns="0" bIns="0" rtlCol="0">
            <a:spAutoFit/>
          </a:bodyPr>
          <a:lstStyle/>
          <a:p>
            <a:pPr algn="r"/>
            <a:r>
              <a:rPr lang="en-US" sz="1100" b="1" dirty="0">
                <a:solidFill>
                  <a:schemeClr val="bg1"/>
                </a:solidFill>
                <a:latin typeface="72" panose="020B0503030000000003" pitchFamily="34" charset="0"/>
                <a:cs typeface="72" panose="020B0503030000000003" pitchFamily="34" charset="0"/>
              </a:rPr>
              <a:t>78</a:t>
            </a:r>
          </a:p>
        </p:txBody>
      </p:sp>
      <p:sp>
        <p:nvSpPr>
          <p:cNvPr id="8" name="TextBox 7">
            <a:extLst>
              <a:ext uri="{FF2B5EF4-FFF2-40B4-BE49-F238E27FC236}">
                <a16:creationId xmlns:a16="http://schemas.microsoft.com/office/drawing/2014/main" id="{B5DD1B71-DC31-DC64-54DE-B1962FEAB184}"/>
              </a:ext>
            </a:extLst>
          </p:cNvPr>
          <p:cNvSpPr txBox="1"/>
          <p:nvPr/>
        </p:nvSpPr>
        <p:spPr>
          <a:xfrm>
            <a:off x="8381561" y="1692929"/>
            <a:ext cx="934722"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Leader Board</a:t>
            </a:r>
          </a:p>
        </p:txBody>
      </p:sp>
      <p:sp>
        <p:nvSpPr>
          <p:cNvPr id="9" name="Isosceles Triangle 8">
            <a:extLst>
              <a:ext uri="{FF2B5EF4-FFF2-40B4-BE49-F238E27FC236}">
                <a16:creationId xmlns:a16="http://schemas.microsoft.com/office/drawing/2014/main" id="{611C8858-C029-CBFD-7A70-831803F56FBB}"/>
              </a:ext>
            </a:extLst>
          </p:cNvPr>
          <p:cNvSpPr/>
          <p:nvPr/>
        </p:nvSpPr>
        <p:spPr>
          <a:xfrm rot="10800000">
            <a:off x="9288851" y="1732685"/>
            <a:ext cx="118872" cy="914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8634D49-830C-4E38-785B-B990732CB23F}"/>
              </a:ext>
            </a:extLst>
          </p:cNvPr>
          <p:cNvSpPr txBox="1"/>
          <p:nvPr/>
        </p:nvSpPr>
        <p:spPr>
          <a:xfrm>
            <a:off x="8243275"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1" name="Graphic 10" descr="Treasure Map outline">
            <a:extLst>
              <a:ext uri="{FF2B5EF4-FFF2-40B4-BE49-F238E27FC236}">
                <a16:creationId xmlns:a16="http://schemas.microsoft.com/office/drawing/2014/main" id="{21A172F2-D094-9F73-405A-54C097B1C9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5531" y="1652980"/>
            <a:ext cx="274320" cy="274320"/>
          </a:xfrm>
          <a:prstGeom prst="rect">
            <a:avLst/>
          </a:prstGeom>
        </p:spPr>
      </p:pic>
      <p:sp>
        <p:nvSpPr>
          <p:cNvPr id="12" name="TextBox 11">
            <a:extLst>
              <a:ext uri="{FF2B5EF4-FFF2-40B4-BE49-F238E27FC236}">
                <a16:creationId xmlns:a16="http://schemas.microsoft.com/office/drawing/2014/main" id="{2CA1298D-90F8-2403-944D-E3908FEA2805}"/>
              </a:ext>
            </a:extLst>
          </p:cNvPr>
          <p:cNvSpPr txBox="1"/>
          <p:nvPr/>
        </p:nvSpPr>
        <p:spPr>
          <a:xfrm>
            <a:off x="9478782"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sp>
        <p:nvSpPr>
          <p:cNvPr id="13" name="Rectangle 12">
            <a:extLst>
              <a:ext uri="{FF2B5EF4-FFF2-40B4-BE49-F238E27FC236}">
                <a16:creationId xmlns:a16="http://schemas.microsoft.com/office/drawing/2014/main" id="{DC0B9CCF-1C2C-1F2B-C34B-AE0D929906A3}"/>
              </a:ext>
            </a:extLst>
          </p:cNvPr>
          <p:cNvSpPr/>
          <p:nvPr/>
        </p:nvSpPr>
        <p:spPr>
          <a:xfrm>
            <a:off x="7204031" y="1652980"/>
            <a:ext cx="2668839" cy="2808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84D967D-FD54-03A6-8818-BBDEE959449F}"/>
              </a:ext>
            </a:extLst>
          </p:cNvPr>
          <p:cNvPicPr>
            <a:picLocks noChangeAspect="1"/>
          </p:cNvPicPr>
          <p:nvPr/>
        </p:nvPicPr>
        <p:blipFill>
          <a:blip r:embed="rId5"/>
          <a:stretch>
            <a:fillRect/>
          </a:stretch>
        </p:blipFill>
        <p:spPr>
          <a:xfrm>
            <a:off x="9872870" y="122004"/>
            <a:ext cx="2080592" cy="626248"/>
          </a:xfrm>
          <a:prstGeom prst="rect">
            <a:avLst/>
          </a:prstGeom>
        </p:spPr>
      </p:pic>
      <p:sp>
        <p:nvSpPr>
          <p:cNvPr id="16" name="Rectangle 15">
            <a:extLst>
              <a:ext uri="{FF2B5EF4-FFF2-40B4-BE49-F238E27FC236}">
                <a16:creationId xmlns:a16="http://schemas.microsoft.com/office/drawing/2014/main" id="{F367BA40-70FD-BE57-528A-9E65DE8E3CC5}"/>
              </a:ext>
            </a:extLst>
          </p:cNvPr>
          <p:cNvSpPr/>
          <p:nvPr/>
        </p:nvSpPr>
        <p:spPr>
          <a:xfrm>
            <a:off x="11555894" y="0"/>
            <a:ext cx="384313" cy="748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297120F-794C-5783-80C1-3186C7646330}"/>
              </a:ext>
            </a:extLst>
          </p:cNvPr>
          <p:cNvPicPr>
            <a:picLocks noChangeAspect="1"/>
          </p:cNvPicPr>
          <p:nvPr/>
        </p:nvPicPr>
        <p:blipFill>
          <a:blip r:embed="rId6"/>
          <a:stretch>
            <a:fillRect/>
          </a:stretch>
        </p:blipFill>
        <p:spPr>
          <a:xfrm>
            <a:off x="6896541" y="1954977"/>
            <a:ext cx="1952381" cy="2190476"/>
          </a:xfrm>
          <a:prstGeom prst="rect">
            <a:avLst/>
          </a:prstGeom>
        </p:spPr>
      </p:pic>
    </p:spTree>
    <p:extLst>
      <p:ext uri="{BB962C8B-B14F-4D97-AF65-F5344CB8AC3E}">
        <p14:creationId xmlns:p14="http://schemas.microsoft.com/office/powerpoint/2010/main" val="97635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3389-6BF5-19F7-05A0-D2B9F0B821F6}"/>
              </a:ext>
            </a:extLst>
          </p:cNvPr>
          <p:cNvSpPr>
            <a:spLocks noGrp="1"/>
          </p:cNvSpPr>
          <p:nvPr>
            <p:ph type="title"/>
          </p:nvPr>
        </p:nvSpPr>
        <p:spPr/>
        <p:txBody>
          <a:bodyPr/>
          <a:lstStyle/>
          <a:p>
            <a:r>
              <a:rPr lang="en-US" dirty="0"/>
              <a:t>Gamification Design Elements Examples</a:t>
            </a:r>
          </a:p>
        </p:txBody>
      </p:sp>
      <p:pic>
        <p:nvPicPr>
          <p:cNvPr id="5" name="Picture 4">
            <a:extLst>
              <a:ext uri="{FF2B5EF4-FFF2-40B4-BE49-F238E27FC236}">
                <a16:creationId xmlns:a16="http://schemas.microsoft.com/office/drawing/2014/main" id="{90D06E28-D6D5-C94B-BBC7-F5180F744220}"/>
              </a:ext>
            </a:extLst>
          </p:cNvPr>
          <p:cNvPicPr>
            <a:picLocks/>
          </p:cNvPicPr>
          <p:nvPr/>
        </p:nvPicPr>
        <p:blipFill rotWithShape="1">
          <a:blip r:embed="rId2"/>
          <a:srcRect b="86672"/>
          <a:stretch/>
        </p:blipFill>
        <p:spPr>
          <a:xfrm>
            <a:off x="786384" y="1371600"/>
            <a:ext cx="10625328" cy="725122"/>
          </a:xfrm>
          <a:prstGeom prst="rect">
            <a:avLst/>
          </a:prstGeom>
        </p:spPr>
      </p:pic>
      <p:sp>
        <p:nvSpPr>
          <p:cNvPr id="6" name="TextBox 5">
            <a:extLst>
              <a:ext uri="{FF2B5EF4-FFF2-40B4-BE49-F238E27FC236}">
                <a16:creationId xmlns:a16="http://schemas.microsoft.com/office/drawing/2014/main" id="{94965A37-4DDE-EAF4-84DA-9159C5E95308}"/>
              </a:ext>
            </a:extLst>
          </p:cNvPr>
          <p:cNvSpPr txBox="1"/>
          <p:nvPr/>
        </p:nvSpPr>
        <p:spPr>
          <a:xfrm>
            <a:off x="7328453" y="1692929"/>
            <a:ext cx="482779"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Points:</a:t>
            </a:r>
          </a:p>
        </p:txBody>
      </p:sp>
      <p:sp>
        <p:nvSpPr>
          <p:cNvPr id="7" name="TextBox 6">
            <a:extLst>
              <a:ext uri="{FF2B5EF4-FFF2-40B4-BE49-F238E27FC236}">
                <a16:creationId xmlns:a16="http://schemas.microsoft.com/office/drawing/2014/main" id="{A340DABE-08E6-D260-F807-70EC1687C72A}"/>
              </a:ext>
            </a:extLst>
          </p:cNvPr>
          <p:cNvSpPr txBox="1"/>
          <p:nvPr/>
        </p:nvSpPr>
        <p:spPr>
          <a:xfrm>
            <a:off x="7790914" y="1692929"/>
            <a:ext cx="365760" cy="169277"/>
          </a:xfrm>
          <a:prstGeom prst="rect">
            <a:avLst/>
          </a:prstGeom>
          <a:noFill/>
        </p:spPr>
        <p:txBody>
          <a:bodyPr wrap="square" lIns="0" tIns="0" rIns="0" bIns="0" rtlCol="0">
            <a:spAutoFit/>
          </a:bodyPr>
          <a:lstStyle/>
          <a:p>
            <a:pPr algn="r"/>
            <a:r>
              <a:rPr lang="en-US" sz="1100" b="1" dirty="0">
                <a:solidFill>
                  <a:schemeClr val="bg1"/>
                </a:solidFill>
                <a:latin typeface="72" panose="020B0503030000000003" pitchFamily="34" charset="0"/>
                <a:cs typeface="72" panose="020B0503030000000003" pitchFamily="34" charset="0"/>
              </a:rPr>
              <a:t>78</a:t>
            </a:r>
          </a:p>
        </p:txBody>
      </p:sp>
      <p:sp>
        <p:nvSpPr>
          <p:cNvPr id="8" name="TextBox 7">
            <a:extLst>
              <a:ext uri="{FF2B5EF4-FFF2-40B4-BE49-F238E27FC236}">
                <a16:creationId xmlns:a16="http://schemas.microsoft.com/office/drawing/2014/main" id="{DEBF2FB2-D67D-82B6-27EC-F4EDB8B84DAA}"/>
              </a:ext>
            </a:extLst>
          </p:cNvPr>
          <p:cNvSpPr txBox="1"/>
          <p:nvPr/>
        </p:nvSpPr>
        <p:spPr>
          <a:xfrm>
            <a:off x="8381561" y="1692929"/>
            <a:ext cx="934722"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Leader Board</a:t>
            </a:r>
          </a:p>
        </p:txBody>
      </p:sp>
      <p:sp>
        <p:nvSpPr>
          <p:cNvPr id="9" name="Isosceles Triangle 8">
            <a:extLst>
              <a:ext uri="{FF2B5EF4-FFF2-40B4-BE49-F238E27FC236}">
                <a16:creationId xmlns:a16="http://schemas.microsoft.com/office/drawing/2014/main" id="{9861DA2E-069A-B541-5ADC-8E4D4C8B8A9C}"/>
              </a:ext>
            </a:extLst>
          </p:cNvPr>
          <p:cNvSpPr/>
          <p:nvPr/>
        </p:nvSpPr>
        <p:spPr>
          <a:xfrm rot="10800000">
            <a:off x="9288851" y="1732685"/>
            <a:ext cx="118872" cy="914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8B190D4-FA5A-4BE5-0A51-4E7E94D37112}"/>
              </a:ext>
            </a:extLst>
          </p:cNvPr>
          <p:cNvSpPr txBox="1"/>
          <p:nvPr/>
        </p:nvSpPr>
        <p:spPr>
          <a:xfrm>
            <a:off x="8243275"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1" name="Graphic 10" descr="Treasure Map outline">
            <a:extLst>
              <a:ext uri="{FF2B5EF4-FFF2-40B4-BE49-F238E27FC236}">
                <a16:creationId xmlns:a16="http://schemas.microsoft.com/office/drawing/2014/main" id="{D1509899-2FFD-A16A-4A6D-CE1D9F8D6B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5531" y="1652980"/>
            <a:ext cx="274320" cy="274320"/>
          </a:xfrm>
          <a:prstGeom prst="rect">
            <a:avLst/>
          </a:prstGeom>
        </p:spPr>
      </p:pic>
      <p:sp>
        <p:nvSpPr>
          <p:cNvPr id="12" name="TextBox 11">
            <a:extLst>
              <a:ext uri="{FF2B5EF4-FFF2-40B4-BE49-F238E27FC236}">
                <a16:creationId xmlns:a16="http://schemas.microsoft.com/office/drawing/2014/main" id="{39D3CC0A-651C-A016-3D8A-15EED5B41649}"/>
              </a:ext>
            </a:extLst>
          </p:cNvPr>
          <p:cNvSpPr txBox="1"/>
          <p:nvPr/>
        </p:nvSpPr>
        <p:spPr>
          <a:xfrm>
            <a:off x="9478782"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3" name="Picture 12">
            <a:extLst>
              <a:ext uri="{FF2B5EF4-FFF2-40B4-BE49-F238E27FC236}">
                <a16:creationId xmlns:a16="http://schemas.microsoft.com/office/drawing/2014/main" id="{F9D07D43-174D-B428-F10C-5FAC43D289EF}"/>
              </a:ext>
            </a:extLst>
          </p:cNvPr>
          <p:cNvPicPr>
            <a:picLocks noChangeAspect="1"/>
          </p:cNvPicPr>
          <p:nvPr/>
        </p:nvPicPr>
        <p:blipFill>
          <a:blip r:embed="rId5"/>
          <a:stretch>
            <a:fillRect/>
          </a:stretch>
        </p:blipFill>
        <p:spPr>
          <a:xfrm>
            <a:off x="7209385" y="2977209"/>
            <a:ext cx="4144415" cy="2952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F5475064-5B0D-95E4-8CAB-7540960EF1EA}"/>
              </a:ext>
            </a:extLst>
          </p:cNvPr>
          <p:cNvPicPr>
            <a:picLocks noChangeAspect="1"/>
          </p:cNvPicPr>
          <p:nvPr/>
        </p:nvPicPr>
        <p:blipFill>
          <a:blip r:embed="rId6"/>
          <a:stretch>
            <a:fillRect/>
          </a:stretch>
        </p:blipFill>
        <p:spPr>
          <a:xfrm>
            <a:off x="4101928" y="2969801"/>
            <a:ext cx="2661195" cy="2918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4BFB5BEC-6914-1796-EDDB-4A01217EDEAD}"/>
              </a:ext>
            </a:extLst>
          </p:cNvPr>
          <p:cNvPicPr>
            <a:picLocks noChangeAspect="1"/>
          </p:cNvPicPr>
          <p:nvPr/>
        </p:nvPicPr>
        <p:blipFill>
          <a:blip r:embed="rId7"/>
          <a:stretch>
            <a:fillRect/>
          </a:stretch>
        </p:blipFill>
        <p:spPr>
          <a:xfrm>
            <a:off x="994472" y="2977209"/>
            <a:ext cx="2661195" cy="3000120"/>
          </a:xfrm>
          <a:prstGeom prst="rect">
            <a:avLst/>
          </a:prstGeom>
        </p:spPr>
      </p:pic>
      <p:cxnSp>
        <p:nvCxnSpPr>
          <p:cNvPr id="19" name="Straight Arrow Connector 18">
            <a:extLst>
              <a:ext uri="{FF2B5EF4-FFF2-40B4-BE49-F238E27FC236}">
                <a16:creationId xmlns:a16="http://schemas.microsoft.com/office/drawing/2014/main" id="{F31625E6-462F-5618-C65A-2EC1C592B2CD}"/>
              </a:ext>
            </a:extLst>
          </p:cNvPr>
          <p:cNvCxnSpPr>
            <a:cxnSpLocks/>
            <a:stCxn id="7" idx="2"/>
            <a:endCxn id="16" idx="0"/>
          </p:cNvCxnSpPr>
          <p:nvPr/>
        </p:nvCxnSpPr>
        <p:spPr>
          <a:xfrm rot="5400000">
            <a:off x="4591931" y="-404655"/>
            <a:ext cx="1115003" cy="5648724"/>
          </a:xfrm>
          <a:prstGeom prst="bentConnector3">
            <a:avLst>
              <a:gd name="adj1" fmla="val 29795"/>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10F3AF3-F4B7-F8D1-8223-EC2E9016F7DE}"/>
              </a:ext>
            </a:extLst>
          </p:cNvPr>
          <p:cNvCxnSpPr>
            <a:cxnSpLocks/>
            <a:stCxn id="8" idx="2"/>
            <a:endCxn id="15" idx="0"/>
          </p:cNvCxnSpPr>
          <p:nvPr/>
        </p:nvCxnSpPr>
        <p:spPr>
          <a:xfrm rot="5400000">
            <a:off x="6586927" y="707805"/>
            <a:ext cx="1107595" cy="3416396"/>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7B5D7F7-531B-AEE7-1CC4-B136FB7A0092}"/>
              </a:ext>
            </a:extLst>
          </p:cNvPr>
          <p:cNvCxnSpPr>
            <a:cxnSpLocks/>
            <a:stCxn id="11" idx="2"/>
            <a:endCxn id="13" idx="0"/>
          </p:cNvCxnSpPr>
          <p:nvPr/>
        </p:nvCxnSpPr>
        <p:spPr>
          <a:xfrm rot="5400000">
            <a:off x="8972188" y="2236705"/>
            <a:ext cx="1049909" cy="431098"/>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7966CB8-A68C-9047-4743-2DA67AFB0B91}"/>
              </a:ext>
            </a:extLst>
          </p:cNvPr>
          <p:cNvSpPr/>
          <p:nvPr/>
        </p:nvSpPr>
        <p:spPr>
          <a:xfrm>
            <a:off x="7204031" y="1652980"/>
            <a:ext cx="2668839" cy="2808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85634D-975A-8993-B8A0-77220CB8C910}"/>
              </a:ext>
            </a:extLst>
          </p:cNvPr>
          <p:cNvSpPr txBox="1"/>
          <p:nvPr/>
        </p:nvSpPr>
        <p:spPr>
          <a:xfrm>
            <a:off x="2533074" y="6123543"/>
            <a:ext cx="5285614" cy="369332"/>
          </a:xfrm>
          <a:prstGeom prst="rect">
            <a:avLst/>
          </a:prstGeom>
          <a:noFill/>
        </p:spPr>
        <p:txBody>
          <a:bodyPr wrap="none" rtlCol="0">
            <a:spAutoFit/>
          </a:bodyPr>
          <a:lstStyle/>
          <a:p>
            <a:r>
              <a:rPr lang="en-US" dirty="0"/>
              <a:t>PRIZES OR AWARD CERTIFICATES FOR TOP ACHIEVERS  </a:t>
            </a:r>
          </a:p>
        </p:txBody>
      </p:sp>
    </p:spTree>
    <p:extLst>
      <p:ext uri="{BB962C8B-B14F-4D97-AF65-F5344CB8AC3E}">
        <p14:creationId xmlns:p14="http://schemas.microsoft.com/office/powerpoint/2010/main" val="270460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879F-0A34-190C-8EAF-1DB921F1440A}"/>
              </a:ext>
            </a:extLst>
          </p:cNvPr>
          <p:cNvSpPr>
            <a:spLocks noGrp="1"/>
          </p:cNvSpPr>
          <p:nvPr>
            <p:ph type="title"/>
          </p:nvPr>
        </p:nvSpPr>
        <p:spPr/>
        <p:txBody>
          <a:bodyPr/>
          <a:lstStyle/>
          <a:p>
            <a:r>
              <a:rPr lang="en-US" dirty="0"/>
              <a:t>Conclusion and Next Steps</a:t>
            </a:r>
          </a:p>
        </p:txBody>
      </p:sp>
      <p:sp>
        <p:nvSpPr>
          <p:cNvPr id="3" name="Content Placeholder 2">
            <a:extLst>
              <a:ext uri="{FF2B5EF4-FFF2-40B4-BE49-F238E27FC236}">
                <a16:creationId xmlns:a16="http://schemas.microsoft.com/office/drawing/2014/main" id="{70D7AB18-15E3-924C-1333-E99CE1503B53}"/>
              </a:ext>
            </a:extLst>
          </p:cNvPr>
          <p:cNvSpPr>
            <a:spLocks noGrp="1"/>
          </p:cNvSpPr>
          <p:nvPr>
            <p:ph idx="1"/>
          </p:nvPr>
        </p:nvSpPr>
        <p:spPr/>
        <p:txBody>
          <a:bodyPr/>
          <a:lstStyle/>
          <a:p>
            <a:r>
              <a:rPr lang="en-US" dirty="0"/>
              <a:t>Benefits</a:t>
            </a:r>
          </a:p>
          <a:p>
            <a:pPr lvl="1"/>
            <a:r>
              <a:rPr lang="en-US" dirty="0"/>
              <a:t>Increase student motivation and engagement around SAP GBI case studies and assignments</a:t>
            </a:r>
          </a:p>
          <a:p>
            <a:pPr lvl="1"/>
            <a:r>
              <a:rPr lang="en-US" dirty="0"/>
              <a:t>Active student interaction</a:t>
            </a:r>
          </a:p>
          <a:p>
            <a:pPr lvl="1"/>
            <a:r>
              <a:rPr lang="en-US" dirty="0"/>
              <a:t>Sparks friendly competition</a:t>
            </a:r>
          </a:p>
          <a:p>
            <a:r>
              <a:rPr lang="en-US" dirty="0"/>
              <a:t>Next Steps </a:t>
            </a:r>
          </a:p>
          <a:p>
            <a:pPr lvl="1"/>
            <a:r>
              <a:rPr lang="en-US" dirty="0"/>
              <a:t>Starting localized pilot testing in the fall then in Spring 2023</a:t>
            </a:r>
          </a:p>
          <a:p>
            <a:pPr lvl="1"/>
            <a:r>
              <a:rPr lang="en-US" dirty="0"/>
              <a:t>Contact me if interested to participate in the pilot testing phase</a:t>
            </a:r>
          </a:p>
          <a:p>
            <a:endParaRPr lang="en-US" dirty="0"/>
          </a:p>
        </p:txBody>
      </p:sp>
    </p:spTree>
    <p:extLst>
      <p:ext uri="{BB962C8B-B14F-4D97-AF65-F5344CB8AC3E}">
        <p14:creationId xmlns:p14="http://schemas.microsoft.com/office/powerpoint/2010/main" val="267057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B0C6-6021-6E4E-8FEF-86180BAEAF76}"/>
              </a:ext>
            </a:extLst>
          </p:cNvPr>
          <p:cNvSpPr>
            <a:spLocks noGrp="1"/>
          </p:cNvSpPr>
          <p:nvPr>
            <p:ph type="title"/>
          </p:nvPr>
        </p:nvSpPr>
        <p:spPr>
          <a:xfrm>
            <a:off x="692426" y="1817688"/>
            <a:ext cx="10515600" cy="1325563"/>
          </a:xfrm>
        </p:spPr>
        <p:txBody>
          <a:bodyPr>
            <a:normAutofit/>
          </a:bodyPr>
          <a:lstStyle/>
          <a:p>
            <a:r>
              <a:rPr lang="en-US" sz="8800" b="1" dirty="0"/>
              <a:t>THANK YOU</a:t>
            </a:r>
          </a:p>
        </p:txBody>
      </p:sp>
      <p:sp>
        <p:nvSpPr>
          <p:cNvPr id="3" name="Content Placeholder 2">
            <a:extLst>
              <a:ext uri="{FF2B5EF4-FFF2-40B4-BE49-F238E27FC236}">
                <a16:creationId xmlns:a16="http://schemas.microsoft.com/office/drawing/2014/main" id="{17D729CC-B7D6-1DAD-C5D7-AFF379057F2C}"/>
              </a:ext>
            </a:extLst>
          </p:cNvPr>
          <p:cNvSpPr>
            <a:spLocks noGrp="1"/>
          </p:cNvSpPr>
          <p:nvPr>
            <p:ph idx="1"/>
          </p:nvPr>
        </p:nvSpPr>
        <p:spPr>
          <a:xfrm>
            <a:off x="838199" y="4956313"/>
            <a:ext cx="10691191" cy="1220650"/>
          </a:xfrm>
        </p:spPr>
        <p:txBody>
          <a:bodyPr/>
          <a:lstStyle/>
          <a:p>
            <a:pPr marL="457200" lvl="1" indent="0">
              <a:buNone/>
            </a:pPr>
            <a:r>
              <a:rPr lang="en-US" b="1" dirty="0"/>
              <a:t>Esi Adeborna </a:t>
            </a:r>
            <a:r>
              <a:rPr lang="en-US" dirty="0"/>
              <a:t>- University of Massachusetts, Lowell </a:t>
            </a:r>
            <a:r>
              <a:rPr lang="en-US" i="1" dirty="0"/>
              <a:t>esi_adeborna@uml.edu </a:t>
            </a:r>
          </a:p>
          <a:p>
            <a:pPr marL="457200" lvl="1" indent="0">
              <a:buNone/>
            </a:pPr>
            <a:r>
              <a:rPr lang="en-US" b="1" dirty="0"/>
              <a:t>Luvai Motiwalla </a:t>
            </a:r>
            <a:r>
              <a:rPr lang="en-US" dirty="0"/>
              <a:t>- University of Massachusetts, Lowell </a:t>
            </a:r>
            <a:r>
              <a:rPr lang="en-US" i="1" dirty="0"/>
              <a:t>luvai_motiwalla@uml.edu </a:t>
            </a:r>
          </a:p>
          <a:p>
            <a:pPr marL="0" indent="0">
              <a:buNone/>
            </a:pPr>
            <a:endParaRPr lang="en-US" dirty="0"/>
          </a:p>
        </p:txBody>
      </p:sp>
    </p:spTree>
    <p:extLst>
      <p:ext uri="{BB962C8B-B14F-4D97-AF65-F5344CB8AC3E}">
        <p14:creationId xmlns:p14="http://schemas.microsoft.com/office/powerpoint/2010/main" val="175669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97E7-76E9-6519-9F8B-BD7F0F17E370}"/>
              </a:ext>
            </a:extLst>
          </p:cNvPr>
          <p:cNvSpPr>
            <a:spLocks noGrp="1"/>
          </p:cNvSpPr>
          <p:nvPr>
            <p:ph type="title"/>
          </p:nvPr>
        </p:nvSpPr>
        <p:spPr>
          <a:xfrm>
            <a:off x="838199" y="365125"/>
            <a:ext cx="10794167" cy="1325563"/>
          </a:xfrm>
        </p:spPr>
        <p:txBody>
          <a:bodyPr/>
          <a:lstStyle/>
          <a:p>
            <a:r>
              <a:rPr lang="en-US" dirty="0"/>
              <a:t>Enhancing SAP/GBI Learning with Game Design Elements</a:t>
            </a:r>
          </a:p>
        </p:txBody>
      </p:sp>
      <p:sp>
        <p:nvSpPr>
          <p:cNvPr id="3" name="Content Placeholder 2">
            <a:extLst>
              <a:ext uri="{FF2B5EF4-FFF2-40B4-BE49-F238E27FC236}">
                <a16:creationId xmlns:a16="http://schemas.microsoft.com/office/drawing/2014/main" id="{6582C309-6489-A6BD-0733-669739816642}"/>
              </a:ext>
            </a:extLst>
          </p:cNvPr>
          <p:cNvSpPr>
            <a:spLocks noGrp="1"/>
          </p:cNvSpPr>
          <p:nvPr>
            <p:ph idx="1"/>
          </p:nvPr>
        </p:nvSpPr>
        <p:spPr>
          <a:xfrm>
            <a:off x="838200" y="1734185"/>
            <a:ext cx="10794166" cy="4351338"/>
          </a:xfrm>
        </p:spPr>
        <p:txBody>
          <a:bodyPr>
            <a:normAutofit/>
          </a:bodyPr>
          <a:lstStyle/>
          <a:p>
            <a:r>
              <a:rPr lang="en-US" dirty="0"/>
              <a:t>How can we engage students in the use of SAP in the classroom? One potential mechanism to improve student engagement and motivation in the use of SAP GBI exercises and case study is game-based environment.</a:t>
            </a:r>
          </a:p>
          <a:p>
            <a:endParaRPr lang="en-US" dirty="0"/>
          </a:p>
          <a:p>
            <a:pPr marL="457200" lvl="1" indent="0">
              <a:buNone/>
            </a:pPr>
            <a:r>
              <a:rPr lang="en-US" b="1" dirty="0"/>
              <a:t>Esi Adeborna </a:t>
            </a:r>
            <a:r>
              <a:rPr lang="en-US" dirty="0"/>
              <a:t>- University of Massachusetts, Lowell </a:t>
            </a:r>
            <a:r>
              <a:rPr lang="en-US" i="1" dirty="0"/>
              <a:t>esi_adeborna@uml.edu </a:t>
            </a:r>
          </a:p>
          <a:p>
            <a:pPr marL="457200" lvl="1" indent="0">
              <a:buNone/>
            </a:pPr>
            <a:r>
              <a:rPr lang="en-US" b="1" dirty="0"/>
              <a:t>Luvai Motiwalla </a:t>
            </a:r>
            <a:r>
              <a:rPr lang="en-US" dirty="0"/>
              <a:t>- University of Massachusetts, Lowell </a:t>
            </a:r>
            <a:r>
              <a:rPr lang="en-US" i="1" dirty="0"/>
              <a:t>luvai_motiwalla@uml.edu </a:t>
            </a:r>
          </a:p>
          <a:p>
            <a:endParaRPr lang="en-US" dirty="0"/>
          </a:p>
        </p:txBody>
      </p:sp>
      <p:sp>
        <p:nvSpPr>
          <p:cNvPr id="4" name="AutoShape 2" descr="California State University, Chico">
            <a:extLst>
              <a:ext uri="{FF2B5EF4-FFF2-40B4-BE49-F238E27FC236}">
                <a16:creationId xmlns:a16="http://schemas.microsoft.com/office/drawing/2014/main" id="{1CB2D57F-CF32-A1F5-5F1D-AFCEE70C9B9B}"/>
              </a:ext>
            </a:extLst>
          </p:cNvPr>
          <p:cNvSpPr>
            <a:spLocks noChangeAspect="1" noChangeArrowheads="1"/>
          </p:cNvSpPr>
          <p:nvPr/>
        </p:nvSpPr>
        <p:spPr bwMode="auto">
          <a:xfrm>
            <a:off x="7426411" y="5530376"/>
            <a:ext cx="4765589" cy="13255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Logo&#10;&#10;Description automatically generated with medium confidence">
            <a:extLst>
              <a:ext uri="{FF2B5EF4-FFF2-40B4-BE49-F238E27FC236}">
                <a16:creationId xmlns:a16="http://schemas.microsoft.com/office/drawing/2014/main" id="{74DC06F2-66C0-2295-9BAF-5477E104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168" y="4671003"/>
            <a:ext cx="6208915" cy="2020786"/>
          </a:xfrm>
          <a:prstGeom prst="rect">
            <a:avLst/>
          </a:prstGeom>
        </p:spPr>
      </p:pic>
    </p:spTree>
    <p:extLst>
      <p:ext uri="{BB962C8B-B14F-4D97-AF65-F5344CB8AC3E}">
        <p14:creationId xmlns:p14="http://schemas.microsoft.com/office/powerpoint/2010/main" val="253093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22D1-4F48-1369-E7D8-820353010D39}"/>
              </a:ext>
            </a:extLst>
          </p:cNvPr>
          <p:cNvSpPr>
            <a:spLocks noGrp="1"/>
          </p:cNvSpPr>
          <p:nvPr>
            <p:ph type="title"/>
          </p:nvPr>
        </p:nvSpPr>
        <p:spPr/>
        <p:txBody>
          <a:bodyPr/>
          <a:lstStyle/>
          <a:p>
            <a:r>
              <a:rPr lang="en-US"/>
              <a:t>What if?</a:t>
            </a:r>
            <a:endParaRPr lang="en-US" dirty="0"/>
          </a:p>
        </p:txBody>
      </p:sp>
      <p:sp>
        <p:nvSpPr>
          <p:cNvPr id="3" name="Content Placeholder 2">
            <a:extLst>
              <a:ext uri="{FF2B5EF4-FFF2-40B4-BE49-F238E27FC236}">
                <a16:creationId xmlns:a16="http://schemas.microsoft.com/office/drawing/2014/main" id="{2475A86F-0F21-5535-4970-934E24B1E63A}"/>
              </a:ext>
            </a:extLst>
          </p:cNvPr>
          <p:cNvSpPr>
            <a:spLocks noGrp="1"/>
          </p:cNvSpPr>
          <p:nvPr>
            <p:ph idx="1"/>
          </p:nvPr>
        </p:nvSpPr>
        <p:spPr/>
        <p:txBody>
          <a:bodyPr/>
          <a:lstStyle/>
          <a:p>
            <a:r>
              <a:rPr lang="en-US" dirty="0"/>
              <a:t>We can incorporate gamification design principles and elements into ERPs at the transactional level (L4s) to improve student engagement and motivation?</a:t>
            </a:r>
          </a:p>
          <a:p>
            <a:endParaRPr lang="en-US" dirty="0"/>
          </a:p>
          <a:p>
            <a:pPr marL="0" indent="0">
              <a:buNone/>
            </a:pPr>
            <a:endParaRPr lang="en-US" dirty="0"/>
          </a:p>
          <a:p>
            <a:endParaRPr lang="en-US" dirty="0"/>
          </a:p>
        </p:txBody>
      </p:sp>
      <p:pic>
        <p:nvPicPr>
          <p:cNvPr id="8" name="Graphic 7" descr="Badge New with solid fill">
            <a:extLst>
              <a:ext uri="{FF2B5EF4-FFF2-40B4-BE49-F238E27FC236}">
                <a16:creationId xmlns:a16="http://schemas.microsoft.com/office/drawing/2014/main" id="{69A63E9E-A12D-5694-C28C-DCB5290844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06267" y="3640338"/>
            <a:ext cx="914400" cy="914400"/>
          </a:xfrm>
          <a:prstGeom prst="rect">
            <a:avLst/>
          </a:prstGeom>
        </p:spPr>
      </p:pic>
      <p:pic>
        <p:nvPicPr>
          <p:cNvPr id="12" name="Graphic 11" descr="Badge Tick1 with solid fill">
            <a:extLst>
              <a:ext uri="{FF2B5EF4-FFF2-40B4-BE49-F238E27FC236}">
                <a16:creationId xmlns:a16="http://schemas.microsoft.com/office/drawing/2014/main" id="{8D825506-8066-7C83-6977-0FF9E1BE21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353" y="3640338"/>
            <a:ext cx="914400" cy="914400"/>
          </a:xfrm>
          <a:prstGeom prst="rect">
            <a:avLst/>
          </a:prstGeom>
        </p:spPr>
      </p:pic>
      <p:pic>
        <p:nvPicPr>
          <p:cNvPr id="16" name="Graphic 15" descr="Bad Inventory with solid fill">
            <a:extLst>
              <a:ext uri="{FF2B5EF4-FFF2-40B4-BE49-F238E27FC236}">
                <a16:creationId xmlns:a16="http://schemas.microsoft.com/office/drawing/2014/main" id="{35D8894D-F175-55C2-5C46-FDDF07A83E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20310" y="3640338"/>
            <a:ext cx="914400" cy="914400"/>
          </a:xfrm>
          <a:prstGeom prst="rect">
            <a:avLst/>
          </a:prstGeom>
        </p:spPr>
      </p:pic>
      <p:pic>
        <p:nvPicPr>
          <p:cNvPr id="19" name="Graphic 18" descr="Signpost with solid fill">
            <a:extLst>
              <a:ext uri="{FF2B5EF4-FFF2-40B4-BE49-F238E27FC236}">
                <a16:creationId xmlns:a16="http://schemas.microsoft.com/office/drawing/2014/main" id="{07395795-8CEE-7F36-A9B7-254F56D6F6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92224" y="3640338"/>
            <a:ext cx="914400" cy="914400"/>
          </a:xfrm>
          <a:prstGeom prst="rect">
            <a:avLst/>
          </a:prstGeom>
        </p:spPr>
      </p:pic>
      <p:pic>
        <p:nvPicPr>
          <p:cNvPr id="21" name="Graphic 20" descr="Badge 10 with solid fill">
            <a:extLst>
              <a:ext uri="{FF2B5EF4-FFF2-40B4-BE49-F238E27FC236}">
                <a16:creationId xmlns:a16="http://schemas.microsoft.com/office/drawing/2014/main" id="{54138A73-CF4A-6DCE-3A4C-A0319A7DAF7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48396" y="3640338"/>
            <a:ext cx="914400" cy="914400"/>
          </a:xfrm>
          <a:prstGeom prst="rect">
            <a:avLst/>
          </a:prstGeom>
        </p:spPr>
      </p:pic>
      <p:sp>
        <p:nvSpPr>
          <p:cNvPr id="24" name="Rectangle 23">
            <a:extLst>
              <a:ext uri="{FF2B5EF4-FFF2-40B4-BE49-F238E27FC236}">
                <a16:creationId xmlns:a16="http://schemas.microsoft.com/office/drawing/2014/main" id="{D22A473D-B114-13B1-5DBF-CDCBE6CA6292}"/>
              </a:ext>
            </a:extLst>
          </p:cNvPr>
          <p:cNvSpPr/>
          <p:nvPr/>
        </p:nvSpPr>
        <p:spPr>
          <a:xfrm>
            <a:off x="967324" y="4554734"/>
            <a:ext cx="1484328" cy="719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Points</a:t>
            </a:r>
          </a:p>
        </p:txBody>
      </p:sp>
      <p:sp>
        <p:nvSpPr>
          <p:cNvPr id="25" name="Rectangle 24">
            <a:extLst>
              <a:ext uri="{FF2B5EF4-FFF2-40B4-BE49-F238E27FC236}">
                <a16:creationId xmlns:a16="http://schemas.microsoft.com/office/drawing/2014/main" id="{06F20DD0-898E-59C3-2715-CA6B6E2B80FE}"/>
              </a:ext>
            </a:extLst>
          </p:cNvPr>
          <p:cNvSpPr/>
          <p:nvPr/>
        </p:nvSpPr>
        <p:spPr>
          <a:xfrm>
            <a:off x="3108287" y="4554734"/>
            <a:ext cx="1484328" cy="719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Levels</a:t>
            </a:r>
          </a:p>
        </p:txBody>
      </p:sp>
      <p:sp>
        <p:nvSpPr>
          <p:cNvPr id="26" name="Rectangle 25">
            <a:extLst>
              <a:ext uri="{FF2B5EF4-FFF2-40B4-BE49-F238E27FC236}">
                <a16:creationId xmlns:a16="http://schemas.microsoft.com/office/drawing/2014/main" id="{B2D5AF68-7A13-F608-3F6F-189C38D4F5BA}"/>
              </a:ext>
            </a:extLst>
          </p:cNvPr>
          <p:cNvSpPr/>
          <p:nvPr/>
        </p:nvSpPr>
        <p:spPr>
          <a:xfrm>
            <a:off x="5149758" y="4554734"/>
            <a:ext cx="2043794" cy="719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Leaderboard</a:t>
            </a:r>
          </a:p>
        </p:txBody>
      </p:sp>
      <p:sp>
        <p:nvSpPr>
          <p:cNvPr id="27" name="Rectangle 26">
            <a:extLst>
              <a:ext uri="{FF2B5EF4-FFF2-40B4-BE49-F238E27FC236}">
                <a16:creationId xmlns:a16="http://schemas.microsoft.com/office/drawing/2014/main" id="{E2969E26-799E-1918-5B23-3679BF70459A}"/>
              </a:ext>
            </a:extLst>
          </p:cNvPr>
          <p:cNvSpPr/>
          <p:nvPr/>
        </p:nvSpPr>
        <p:spPr>
          <a:xfrm>
            <a:off x="7575138" y="4554734"/>
            <a:ext cx="1484328" cy="719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Badges</a:t>
            </a:r>
          </a:p>
        </p:txBody>
      </p:sp>
      <p:sp>
        <p:nvSpPr>
          <p:cNvPr id="30" name="Rectangle 29">
            <a:extLst>
              <a:ext uri="{FF2B5EF4-FFF2-40B4-BE49-F238E27FC236}">
                <a16:creationId xmlns:a16="http://schemas.microsoft.com/office/drawing/2014/main" id="{76A28C23-D4CC-1FA0-77CA-BE8E6A6EC0D7}"/>
              </a:ext>
            </a:extLst>
          </p:cNvPr>
          <p:cNvSpPr/>
          <p:nvPr/>
        </p:nvSpPr>
        <p:spPr>
          <a:xfrm>
            <a:off x="9554146" y="4554734"/>
            <a:ext cx="1928778" cy="719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Onboarding</a:t>
            </a:r>
          </a:p>
        </p:txBody>
      </p:sp>
    </p:spTree>
    <p:extLst>
      <p:ext uri="{BB962C8B-B14F-4D97-AF65-F5344CB8AC3E}">
        <p14:creationId xmlns:p14="http://schemas.microsoft.com/office/powerpoint/2010/main" val="226643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31FD-A104-AB90-0412-E70776D61AB7}"/>
              </a:ext>
            </a:extLst>
          </p:cNvPr>
          <p:cNvSpPr>
            <a:spLocks noGrp="1"/>
          </p:cNvSpPr>
          <p:nvPr>
            <p:ph type="title"/>
          </p:nvPr>
        </p:nvSpPr>
        <p:spPr/>
        <p:txBody>
          <a:bodyPr/>
          <a:lstStyle/>
          <a:p>
            <a:r>
              <a:rPr lang="en-US" dirty="0"/>
              <a:t>GBI Example</a:t>
            </a:r>
          </a:p>
        </p:txBody>
      </p:sp>
      <p:graphicFrame>
        <p:nvGraphicFramePr>
          <p:cNvPr id="4" name="Content Placeholder 2">
            <a:extLst>
              <a:ext uri="{FF2B5EF4-FFF2-40B4-BE49-F238E27FC236}">
                <a16:creationId xmlns:a16="http://schemas.microsoft.com/office/drawing/2014/main" id="{421B72A8-9CC7-42E3-C111-169436BB58B9}"/>
              </a:ext>
            </a:extLst>
          </p:cNvPr>
          <p:cNvGraphicFramePr>
            <a:graphicFrameLocks noGrp="1"/>
          </p:cNvGraphicFramePr>
          <p:nvPr>
            <p:ph idx="1"/>
            <p:extLst>
              <p:ext uri="{D42A27DB-BD31-4B8C-83A1-F6EECF244321}">
                <p14:modId xmlns:p14="http://schemas.microsoft.com/office/powerpoint/2010/main" val="653574630"/>
              </p:ext>
            </p:extLst>
          </p:nvPr>
        </p:nvGraphicFramePr>
        <p:xfrm>
          <a:off x="838199" y="2687011"/>
          <a:ext cx="10823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BADD4EE2-D03A-C090-CA61-C74352AB9F19}"/>
              </a:ext>
            </a:extLst>
          </p:cNvPr>
          <p:cNvSpPr txBox="1">
            <a:spLocks/>
          </p:cNvSpPr>
          <p:nvPr/>
        </p:nvSpPr>
        <p:spPr>
          <a:xfrm>
            <a:off x="838200" y="1825624"/>
            <a:ext cx="10515600" cy="1474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During the creation of a purchase order in the procurement process in the SAP Materials Management (MM) module, here are some gamification design elements that can be incorporated to promote a “fun” and engaging environment for the students using the GBI MM case study</a:t>
            </a:r>
          </a:p>
          <a:p>
            <a:pPr marL="0" indent="0">
              <a:buFont typeface="Arial" panose="020B0604020202020204" pitchFamily="34" charset="0"/>
              <a:buNone/>
            </a:pPr>
            <a:endParaRPr lang="en-US" sz="2400" dirty="0"/>
          </a:p>
          <a:p>
            <a:endParaRPr lang="en-US" sz="2400" dirty="0"/>
          </a:p>
        </p:txBody>
      </p:sp>
    </p:spTree>
    <p:extLst>
      <p:ext uri="{BB962C8B-B14F-4D97-AF65-F5344CB8AC3E}">
        <p14:creationId xmlns:p14="http://schemas.microsoft.com/office/powerpoint/2010/main" val="266182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42F3-0CC1-90DF-B03F-5C1ACF0CDC0C}"/>
              </a:ext>
            </a:extLst>
          </p:cNvPr>
          <p:cNvSpPr>
            <a:spLocks noGrp="1"/>
          </p:cNvSpPr>
          <p:nvPr>
            <p:ph type="title"/>
          </p:nvPr>
        </p:nvSpPr>
        <p:spPr/>
        <p:txBody>
          <a:bodyPr/>
          <a:lstStyle/>
          <a:p>
            <a:r>
              <a:rPr lang="en-US" dirty="0"/>
              <a:t>On-screen Guide…</a:t>
            </a:r>
          </a:p>
        </p:txBody>
      </p:sp>
      <p:sp>
        <p:nvSpPr>
          <p:cNvPr id="3" name="Content Placeholder 2">
            <a:extLst>
              <a:ext uri="{FF2B5EF4-FFF2-40B4-BE49-F238E27FC236}">
                <a16:creationId xmlns:a16="http://schemas.microsoft.com/office/drawing/2014/main" id="{F24A22DC-4C65-951B-1B2B-7BCF1B0ABAE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E3D8768-27F5-AEA0-28D0-10B619EAD941}"/>
              </a:ext>
            </a:extLst>
          </p:cNvPr>
          <p:cNvPicPr>
            <a:picLocks/>
          </p:cNvPicPr>
          <p:nvPr/>
        </p:nvPicPr>
        <p:blipFill>
          <a:blip r:embed="rId2"/>
          <a:stretch>
            <a:fillRect/>
          </a:stretch>
        </p:blipFill>
        <p:spPr>
          <a:xfrm>
            <a:off x="783336" y="1371600"/>
            <a:ext cx="10625328" cy="5440680"/>
          </a:xfrm>
          <a:prstGeom prst="rect">
            <a:avLst/>
          </a:prstGeom>
        </p:spPr>
      </p:pic>
      <p:sp>
        <p:nvSpPr>
          <p:cNvPr id="6" name="TextBox 5">
            <a:extLst>
              <a:ext uri="{FF2B5EF4-FFF2-40B4-BE49-F238E27FC236}">
                <a16:creationId xmlns:a16="http://schemas.microsoft.com/office/drawing/2014/main" id="{F8455B93-F3F5-6330-E3CE-9240AE33C792}"/>
              </a:ext>
            </a:extLst>
          </p:cNvPr>
          <p:cNvSpPr txBox="1"/>
          <p:nvPr/>
        </p:nvSpPr>
        <p:spPr>
          <a:xfrm>
            <a:off x="7328453" y="1692929"/>
            <a:ext cx="482779"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Points:</a:t>
            </a:r>
          </a:p>
        </p:txBody>
      </p:sp>
      <p:sp>
        <p:nvSpPr>
          <p:cNvPr id="7" name="TextBox 6">
            <a:extLst>
              <a:ext uri="{FF2B5EF4-FFF2-40B4-BE49-F238E27FC236}">
                <a16:creationId xmlns:a16="http://schemas.microsoft.com/office/drawing/2014/main" id="{AF978ADA-8881-5825-6E05-8565BF17F92E}"/>
              </a:ext>
            </a:extLst>
          </p:cNvPr>
          <p:cNvSpPr txBox="1"/>
          <p:nvPr/>
        </p:nvSpPr>
        <p:spPr>
          <a:xfrm>
            <a:off x="7790914" y="1692929"/>
            <a:ext cx="365760" cy="169277"/>
          </a:xfrm>
          <a:prstGeom prst="rect">
            <a:avLst/>
          </a:prstGeom>
          <a:noFill/>
        </p:spPr>
        <p:txBody>
          <a:bodyPr wrap="square" lIns="0" tIns="0" rIns="0" bIns="0" rtlCol="0">
            <a:spAutoFit/>
          </a:bodyPr>
          <a:lstStyle/>
          <a:p>
            <a:pPr algn="r"/>
            <a:r>
              <a:rPr lang="en-US" sz="1100" b="1" dirty="0">
                <a:solidFill>
                  <a:schemeClr val="bg1"/>
                </a:solidFill>
                <a:latin typeface="72" panose="020B0503030000000003" pitchFamily="34" charset="0"/>
                <a:cs typeface="72" panose="020B0503030000000003" pitchFamily="34" charset="0"/>
              </a:rPr>
              <a:t>5.0</a:t>
            </a:r>
          </a:p>
        </p:txBody>
      </p:sp>
      <p:sp>
        <p:nvSpPr>
          <p:cNvPr id="8" name="TextBox 7">
            <a:extLst>
              <a:ext uri="{FF2B5EF4-FFF2-40B4-BE49-F238E27FC236}">
                <a16:creationId xmlns:a16="http://schemas.microsoft.com/office/drawing/2014/main" id="{D3D6D245-4269-8819-3916-678375666AF8}"/>
              </a:ext>
            </a:extLst>
          </p:cNvPr>
          <p:cNvSpPr txBox="1"/>
          <p:nvPr/>
        </p:nvSpPr>
        <p:spPr>
          <a:xfrm>
            <a:off x="8381561" y="1692929"/>
            <a:ext cx="934722"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Leader Board</a:t>
            </a:r>
          </a:p>
        </p:txBody>
      </p:sp>
      <p:sp>
        <p:nvSpPr>
          <p:cNvPr id="9" name="Isosceles Triangle 8">
            <a:extLst>
              <a:ext uri="{FF2B5EF4-FFF2-40B4-BE49-F238E27FC236}">
                <a16:creationId xmlns:a16="http://schemas.microsoft.com/office/drawing/2014/main" id="{E23967DC-29EF-BD9E-F588-CC9387945A43}"/>
              </a:ext>
            </a:extLst>
          </p:cNvPr>
          <p:cNvSpPr/>
          <p:nvPr/>
        </p:nvSpPr>
        <p:spPr>
          <a:xfrm rot="10800000">
            <a:off x="9288851" y="1732685"/>
            <a:ext cx="118872" cy="914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FA5AD8-C1B7-0935-140F-EF71B6C7B843}"/>
              </a:ext>
            </a:extLst>
          </p:cNvPr>
          <p:cNvSpPr txBox="1"/>
          <p:nvPr/>
        </p:nvSpPr>
        <p:spPr>
          <a:xfrm>
            <a:off x="8243275"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1" name="Graphic 10" descr="Treasure Map outline">
            <a:extLst>
              <a:ext uri="{FF2B5EF4-FFF2-40B4-BE49-F238E27FC236}">
                <a16:creationId xmlns:a16="http://schemas.microsoft.com/office/drawing/2014/main" id="{4DF9A782-BA61-949F-3B52-AFF7B58226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5531" y="1652980"/>
            <a:ext cx="274320" cy="274320"/>
          </a:xfrm>
          <a:prstGeom prst="rect">
            <a:avLst/>
          </a:prstGeom>
        </p:spPr>
      </p:pic>
      <p:sp>
        <p:nvSpPr>
          <p:cNvPr id="12" name="TextBox 11">
            <a:extLst>
              <a:ext uri="{FF2B5EF4-FFF2-40B4-BE49-F238E27FC236}">
                <a16:creationId xmlns:a16="http://schemas.microsoft.com/office/drawing/2014/main" id="{49F4D682-9F1B-5605-256C-7B58D7329E0D}"/>
              </a:ext>
            </a:extLst>
          </p:cNvPr>
          <p:cNvSpPr txBox="1"/>
          <p:nvPr/>
        </p:nvSpPr>
        <p:spPr>
          <a:xfrm>
            <a:off x="9478782"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3" name="Picture 12">
            <a:extLst>
              <a:ext uri="{FF2B5EF4-FFF2-40B4-BE49-F238E27FC236}">
                <a16:creationId xmlns:a16="http://schemas.microsoft.com/office/drawing/2014/main" id="{92667170-922F-0400-ABED-0A45EF3774CB}"/>
              </a:ext>
            </a:extLst>
          </p:cNvPr>
          <p:cNvPicPr>
            <a:picLocks noChangeAspect="1"/>
          </p:cNvPicPr>
          <p:nvPr/>
        </p:nvPicPr>
        <p:blipFill>
          <a:blip r:embed="rId5"/>
          <a:stretch>
            <a:fillRect/>
          </a:stretch>
        </p:blipFill>
        <p:spPr>
          <a:xfrm>
            <a:off x="9872870" y="122004"/>
            <a:ext cx="2080592" cy="626248"/>
          </a:xfrm>
          <a:prstGeom prst="rect">
            <a:avLst/>
          </a:prstGeom>
        </p:spPr>
      </p:pic>
      <p:sp>
        <p:nvSpPr>
          <p:cNvPr id="14" name="Rectangle 13">
            <a:extLst>
              <a:ext uri="{FF2B5EF4-FFF2-40B4-BE49-F238E27FC236}">
                <a16:creationId xmlns:a16="http://schemas.microsoft.com/office/drawing/2014/main" id="{192D0708-6ED0-6181-1FE6-CFB39D9A5EF5}"/>
              </a:ext>
            </a:extLst>
          </p:cNvPr>
          <p:cNvSpPr/>
          <p:nvPr/>
        </p:nvSpPr>
        <p:spPr>
          <a:xfrm>
            <a:off x="9872870" y="0"/>
            <a:ext cx="384313" cy="748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5F53144-C5EB-9271-1B49-A6BA5098CAD0}"/>
              </a:ext>
            </a:extLst>
          </p:cNvPr>
          <p:cNvSpPr/>
          <p:nvPr/>
        </p:nvSpPr>
        <p:spPr>
          <a:xfrm>
            <a:off x="7204031" y="1652980"/>
            <a:ext cx="2668839" cy="2808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38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DB5A-165D-C031-2C74-F76E56D13DFB}"/>
              </a:ext>
            </a:extLst>
          </p:cNvPr>
          <p:cNvSpPr>
            <a:spLocks noGrp="1"/>
          </p:cNvSpPr>
          <p:nvPr>
            <p:ph type="title"/>
          </p:nvPr>
        </p:nvSpPr>
        <p:spPr/>
        <p:txBody>
          <a:bodyPr/>
          <a:lstStyle/>
          <a:p>
            <a:r>
              <a:rPr lang="en-US" dirty="0"/>
              <a:t>On-screen Guide…</a:t>
            </a:r>
          </a:p>
        </p:txBody>
      </p:sp>
      <p:pic>
        <p:nvPicPr>
          <p:cNvPr id="5" name="Picture 4">
            <a:extLst>
              <a:ext uri="{FF2B5EF4-FFF2-40B4-BE49-F238E27FC236}">
                <a16:creationId xmlns:a16="http://schemas.microsoft.com/office/drawing/2014/main" id="{3D4C655A-802C-7DC1-7162-33CA6AFB859B}"/>
              </a:ext>
            </a:extLst>
          </p:cNvPr>
          <p:cNvPicPr>
            <a:picLocks noChangeAspect="1"/>
          </p:cNvPicPr>
          <p:nvPr/>
        </p:nvPicPr>
        <p:blipFill>
          <a:blip r:embed="rId2"/>
          <a:stretch>
            <a:fillRect/>
          </a:stretch>
        </p:blipFill>
        <p:spPr>
          <a:xfrm>
            <a:off x="782765" y="1373889"/>
            <a:ext cx="10626470" cy="5439178"/>
          </a:xfrm>
          <a:prstGeom prst="rect">
            <a:avLst/>
          </a:prstGeom>
        </p:spPr>
      </p:pic>
      <p:sp>
        <p:nvSpPr>
          <p:cNvPr id="6" name="TextBox 5">
            <a:extLst>
              <a:ext uri="{FF2B5EF4-FFF2-40B4-BE49-F238E27FC236}">
                <a16:creationId xmlns:a16="http://schemas.microsoft.com/office/drawing/2014/main" id="{F08B5734-344C-908F-A1AE-A851D8706D6D}"/>
              </a:ext>
            </a:extLst>
          </p:cNvPr>
          <p:cNvSpPr txBox="1"/>
          <p:nvPr/>
        </p:nvSpPr>
        <p:spPr>
          <a:xfrm>
            <a:off x="7328453" y="1692929"/>
            <a:ext cx="482779"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Points:</a:t>
            </a:r>
          </a:p>
        </p:txBody>
      </p:sp>
      <p:sp>
        <p:nvSpPr>
          <p:cNvPr id="7" name="TextBox 6">
            <a:extLst>
              <a:ext uri="{FF2B5EF4-FFF2-40B4-BE49-F238E27FC236}">
                <a16:creationId xmlns:a16="http://schemas.microsoft.com/office/drawing/2014/main" id="{B6711619-1CDE-9323-DC26-5F27DE88A008}"/>
              </a:ext>
            </a:extLst>
          </p:cNvPr>
          <p:cNvSpPr txBox="1"/>
          <p:nvPr/>
        </p:nvSpPr>
        <p:spPr>
          <a:xfrm>
            <a:off x="7790914" y="1692929"/>
            <a:ext cx="365760" cy="169277"/>
          </a:xfrm>
          <a:prstGeom prst="rect">
            <a:avLst/>
          </a:prstGeom>
          <a:noFill/>
        </p:spPr>
        <p:txBody>
          <a:bodyPr wrap="square" lIns="0" tIns="0" rIns="0" bIns="0" rtlCol="0">
            <a:spAutoFit/>
          </a:bodyPr>
          <a:lstStyle/>
          <a:p>
            <a:pPr algn="r"/>
            <a:r>
              <a:rPr lang="en-US" sz="1100" b="1" dirty="0">
                <a:solidFill>
                  <a:schemeClr val="bg1"/>
                </a:solidFill>
                <a:latin typeface="72" panose="020B0503030000000003" pitchFamily="34" charset="0"/>
                <a:cs typeface="72" panose="020B0503030000000003" pitchFamily="34" charset="0"/>
              </a:rPr>
              <a:t>20</a:t>
            </a:r>
          </a:p>
        </p:txBody>
      </p:sp>
      <p:sp>
        <p:nvSpPr>
          <p:cNvPr id="8" name="TextBox 7">
            <a:extLst>
              <a:ext uri="{FF2B5EF4-FFF2-40B4-BE49-F238E27FC236}">
                <a16:creationId xmlns:a16="http://schemas.microsoft.com/office/drawing/2014/main" id="{7A66D5BB-2C94-059C-5FEE-2BDB2F0287E5}"/>
              </a:ext>
            </a:extLst>
          </p:cNvPr>
          <p:cNvSpPr txBox="1"/>
          <p:nvPr/>
        </p:nvSpPr>
        <p:spPr>
          <a:xfrm>
            <a:off x="8381561" y="1692929"/>
            <a:ext cx="934722"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Leader Board</a:t>
            </a:r>
          </a:p>
        </p:txBody>
      </p:sp>
      <p:sp>
        <p:nvSpPr>
          <p:cNvPr id="9" name="Isosceles Triangle 8">
            <a:extLst>
              <a:ext uri="{FF2B5EF4-FFF2-40B4-BE49-F238E27FC236}">
                <a16:creationId xmlns:a16="http://schemas.microsoft.com/office/drawing/2014/main" id="{EA6125D5-E018-CE8F-E14F-EEBA7F1DF689}"/>
              </a:ext>
            </a:extLst>
          </p:cNvPr>
          <p:cNvSpPr/>
          <p:nvPr/>
        </p:nvSpPr>
        <p:spPr>
          <a:xfrm rot="10800000">
            <a:off x="9288851" y="1732685"/>
            <a:ext cx="118872" cy="914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4DA9EF9-3866-1B29-FF66-1640881A4532}"/>
              </a:ext>
            </a:extLst>
          </p:cNvPr>
          <p:cNvSpPr txBox="1"/>
          <p:nvPr/>
        </p:nvSpPr>
        <p:spPr>
          <a:xfrm>
            <a:off x="8243275"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7" name="Graphic 16" descr="Treasure Map outline">
            <a:extLst>
              <a:ext uri="{FF2B5EF4-FFF2-40B4-BE49-F238E27FC236}">
                <a16:creationId xmlns:a16="http://schemas.microsoft.com/office/drawing/2014/main" id="{A9C165EC-3458-5954-7069-14576B2B6A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5531" y="1652980"/>
            <a:ext cx="274320" cy="274320"/>
          </a:xfrm>
          <a:prstGeom prst="rect">
            <a:avLst/>
          </a:prstGeom>
        </p:spPr>
      </p:pic>
      <p:sp>
        <p:nvSpPr>
          <p:cNvPr id="18" name="TextBox 17">
            <a:extLst>
              <a:ext uri="{FF2B5EF4-FFF2-40B4-BE49-F238E27FC236}">
                <a16:creationId xmlns:a16="http://schemas.microsoft.com/office/drawing/2014/main" id="{5F5378A7-B05B-5DCC-13C8-E27F03FCD196}"/>
              </a:ext>
            </a:extLst>
          </p:cNvPr>
          <p:cNvSpPr txBox="1"/>
          <p:nvPr/>
        </p:nvSpPr>
        <p:spPr>
          <a:xfrm>
            <a:off x="9478782"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2" name="Picture 11">
            <a:extLst>
              <a:ext uri="{FF2B5EF4-FFF2-40B4-BE49-F238E27FC236}">
                <a16:creationId xmlns:a16="http://schemas.microsoft.com/office/drawing/2014/main" id="{2788561F-50E7-2ABF-6475-C7A8D382E812}"/>
              </a:ext>
            </a:extLst>
          </p:cNvPr>
          <p:cNvPicPr>
            <a:picLocks noChangeAspect="1"/>
          </p:cNvPicPr>
          <p:nvPr/>
        </p:nvPicPr>
        <p:blipFill>
          <a:blip r:embed="rId5"/>
          <a:stretch>
            <a:fillRect/>
          </a:stretch>
        </p:blipFill>
        <p:spPr>
          <a:xfrm>
            <a:off x="9872870" y="122004"/>
            <a:ext cx="2080592" cy="626248"/>
          </a:xfrm>
          <a:prstGeom prst="rect">
            <a:avLst/>
          </a:prstGeom>
        </p:spPr>
      </p:pic>
      <p:sp>
        <p:nvSpPr>
          <p:cNvPr id="13" name="Rectangle 12">
            <a:extLst>
              <a:ext uri="{FF2B5EF4-FFF2-40B4-BE49-F238E27FC236}">
                <a16:creationId xmlns:a16="http://schemas.microsoft.com/office/drawing/2014/main" id="{796534A6-197E-B299-AC04-4913F9416D26}"/>
              </a:ext>
            </a:extLst>
          </p:cNvPr>
          <p:cNvSpPr/>
          <p:nvPr/>
        </p:nvSpPr>
        <p:spPr>
          <a:xfrm>
            <a:off x="9872870" y="0"/>
            <a:ext cx="384313" cy="748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C770AE-30CA-892C-7A6A-E2E1B9BCDB7D}"/>
              </a:ext>
            </a:extLst>
          </p:cNvPr>
          <p:cNvSpPr/>
          <p:nvPr/>
        </p:nvSpPr>
        <p:spPr>
          <a:xfrm>
            <a:off x="7204031" y="1652980"/>
            <a:ext cx="2668839" cy="2808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948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8919-BBB4-523E-6B2C-162088DCAAB6}"/>
              </a:ext>
            </a:extLst>
          </p:cNvPr>
          <p:cNvSpPr>
            <a:spLocks noGrp="1"/>
          </p:cNvSpPr>
          <p:nvPr>
            <p:ph type="title"/>
          </p:nvPr>
        </p:nvSpPr>
        <p:spPr/>
        <p:txBody>
          <a:bodyPr/>
          <a:lstStyle/>
          <a:p>
            <a:r>
              <a:rPr lang="en-US" dirty="0"/>
              <a:t>Points…</a:t>
            </a:r>
          </a:p>
        </p:txBody>
      </p:sp>
      <p:sp>
        <p:nvSpPr>
          <p:cNvPr id="3" name="Content Placeholder 2">
            <a:extLst>
              <a:ext uri="{FF2B5EF4-FFF2-40B4-BE49-F238E27FC236}">
                <a16:creationId xmlns:a16="http://schemas.microsoft.com/office/drawing/2014/main" id="{95F8D9CF-DFBE-9B85-367B-DB3A16FC2C6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CDCE7A3-12FF-BF24-EFAA-1723E2E0BF4E}"/>
              </a:ext>
            </a:extLst>
          </p:cNvPr>
          <p:cNvPicPr>
            <a:picLocks/>
          </p:cNvPicPr>
          <p:nvPr/>
        </p:nvPicPr>
        <p:blipFill>
          <a:blip r:embed="rId2"/>
          <a:stretch>
            <a:fillRect/>
          </a:stretch>
        </p:blipFill>
        <p:spPr>
          <a:xfrm>
            <a:off x="786384" y="1371600"/>
            <a:ext cx="10625328" cy="5440680"/>
          </a:xfrm>
          <a:prstGeom prst="rect">
            <a:avLst/>
          </a:prstGeom>
        </p:spPr>
      </p:pic>
      <p:sp>
        <p:nvSpPr>
          <p:cNvPr id="6" name="TextBox 5">
            <a:extLst>
              <a:ext uri="{FF2B5EF4-FFF2-40B4-BE49-F238E27FC236}">
                <a16:creationId xmlns:a16="http://schemas.microsoft.com/office/drawing/2014/main" id="{958F2A03-E6EC-DDF4-994E-CD85A9438329}"/>
              </a:ext>
            </a:extLst>
          </p:cNvPr>
          <p:cNvSpPr txBox="1"/>
          <p:nvPr/>
        </p:nvSpPr>
        <p:spPr>
          <a:xfrm>
            <a:off x="7328453" y="1692929"/>
            <a:ext cx="482779"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Points:</a:t>
            </a:r>
          </a:p>
        </p:txBody>
      </p:sp>
      <p:sp>
        <p:nvSpPr>
          <p:cNvPr id="7" name="TextBox 6">
            <a:extLst>
              <a:ext uri="{FF2B5EF4-FFF2-40B4-BE49-F238E27FC236}">
                <a16:creationId xmlns:a16="http://schemas.microsoft.com/office/drawing/2014/main" id="{ED0BED95-BCF8-74F7-9268-3765A8D2CB40}"/>
              </a:ext>
            </a:extLst>
          </p:cNvPr>
          <p:cNvSpPr txBox="1"/>
          <p:nvPr/>
        </p:nvSpPr>
        <p:spPr>
          <a:xfrm>
            <a:off x="7790914" y="1692929"/>
            <a:ext cx="365760" cy="169277"/>
          </a:xfrm>
          <a:prstGeom prst="rect">
            <a:avLst/>
          </a:prstGeom>
          <a:noFill/>
        </p:spPr>
        <p:txBody>
          <a:bodyPr wrap="square" lIns="0" tIns="0" rIns="0" bIns="0" rtlCol="0">
            <a:spAutoFit/>
          </a:bodyPr>
          <a:lstStyle/>
          <a:p>
            <a:pPr algn="r"/>
            <a:r>
              <a:rPr lang="en-US" sz="1100" b="1" dirty="0">
                <a:solidFill>
                  <a:schemeClr val="bg1"/>
                </a:solidFill>
                <a:latin typeface="72" panose="020B0503030000000003" pitchFamily="34" charset="0"/>
                <a:cs typeface="72" panose="020B0503030000000003" pitchFamily="34" charset="0"/>
              </a:rPr>
              <a:t>45</a:t>
            </a:r>
          </a:p>
        </p:txBody>
      </p:sp>
      <p:sp>
        <p:nvSpPr>
          <p:cNvPr id="8" name="TextBox 7">
            <a:extLst>
              <a:ext uri="{FF2B5EF4-FFF2-40B4-BE49-F238E27FC236}">
                <a16:creationId xmlns:a16="http://schemas.microsoft.com/office/drawing/2014/main" id="{502D6EDB-D480-A9BE-8003-1435EAD7C3D6}"/>
              </a:ext>
            </a:extLst>
          </p:cNvPr>
          <p:cNvSpPr txBox="1"/>
          <p:nvPr/>
        </p:nvSpPr>
        <p:spPr>
          <a:xfrm>
            <a:off x="8381561" y="1692929"/>
            <a:ext cx="934722"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Leader Board</a:t>
            </a:r>
          </a:p>
        </p:txBody>
      </p:sp>
      <p:sp>
        <p:nvSpPr>
          <p:cNvPr id="9" name="Isosceles Triangle 8">
            <a:extLst>
              <a:ext uri="{FF2B5EF4-FFF2-40B4-BE49-F238E27FC236}">
                <a16:creationId xmlns:a16="http://schemas.microsoft.com/office/drawing/2014/main" id="{8D0FCEB3-F5A1-54D5-EA7B-CE42C86CF8FE}"/>
              </a:ext>
            </a:extLst>
          </p:cNvPr>
          <p:cNvSpPr/>
          <p:nvPr/>
        </p:nvSpPr>
        <p:spPr>
          <a:xfrm rot="10800000">
            <a:off x="9288851" y="1732685"/>
            <a:ext cx="118872" cy="914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C007EF6-F6D6-CD35-80B1-478BA78CD38D}"/>
              </a:ext>
            </a:extLst>
          </p:cNvPr>
          <p:cNvSpPr txBox="1"/>
          <p:nvPr/>
        </p:nvSpPr>
        <p:spPr>
          <a:xfrm>
            <a:off x="8243275"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1" name="Graphic 10" descr="Treasure Map outline">
            <a:extLst>
              <a:ext uri="{FF2B5EF4-FFF2-40B4-BE49-F238E27FC236}">
                <a16:creationId xmlns:a16="http://schemas.microsoft.com/office/drawing/2014/main" id="{60442C46-2795-32FA-BC16-8C5468AE6C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5531" y="1652980"/>
            <a:ext cx="274320" cy="274320"/>
          </a:xfrm>
          <a:prstGeom prst="rect">
            <a:avLst/>
          </a:prstGeom>
        </p:spPr>
      </p:pic>
      <p:sp>
        <p:nvSpPr>
          <p:cNvPr id="12" name="TextBox 11">
            <a:extLst>
              <a:ext uri="{FF2B5EF4-FFF2-40B4-BE49-F238E27FC236}">
                <a16:creationId xmlns:a16="http://schemas.microsoft.com/office/drawing/2014/main" id="{4CE6E3DA-F7E5-D0A0-84FA-FBD7034C9012}"/>
              </a:ext>
            </a:extLst>
          </p:cNvPr>
          <p:cNvSpPr txBox="1"/>
          <p:nvPr/>
        </p:nvSpPr>
        <p:spPr>
          <a:xfrm>
            <a:off x="9478782"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3" name="Picture 12">
            <a:extLst>
              <a:ext uri="{FF2B5EF4-FFF2-40B4-BE49-F238E27FC236}">
                <a16:creationId xmlns:a16="http://schemas.microsoft.com/office/drawing/2014/main" id="{D9F9BE96-0206-899A-09DB-3907FB58C7A6}"/>
              </a:ext>
            </a:extLst>
          </p:cNvPr>
          <p:cNvPicPr>
            <a:picLocks noChangeAspect="1"/>
          </p:cNvPicPr>
          <p:nvPr/>
        </p:nvPicPr>
        <p:blipFill>
          <a:blip r:embed="rId5"/>
          <a:stretch>
            <a:fillRect/>
          </a:stretch>
        </p:blipFill>
        <p:spPr>
          <a:xfrm>
            <a:off x="9872870" y="122004"/>
            <a:ext cx="2080592" cy="626248"/>
          </a:xfrm>
          <a:prstGeom prst="rect">
            <a:avLst/>
          </a:prstGeom>
        </p:spPr>
      </p:pic>
      <p:sp>
        <p:nvSpPr>
          <p:cNvPr id="14" name="Rectangle 13">
            <a:extLst>
              <a:ext uri="{FF2B5EF4-FFF2-40B4-BE49-F238E27FC236}">
                <a16:creationId xmlns:a16="http://schemas.microsoft.com/office/drawing/2014/main" id="{88B16D1F-12D1-0180-9B09-374D2B806255}"/>
              </a:ext>
            </a:extLst>
          </p:cNvPr>
          <p:cNvSpPr/>
          <p:nvPr/>
        </p:nvSpPr>
        <p:spPr>
          <a:xfrm>
            <a:off x="10270435" y="0"/>
            <a:ext cx="384313" cy="748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3DE08C-3B58-995E-7AC3-F04E2CADC4F4}"/>
              </a:ext>
            </a:extLst>
          </p:cNvPr>
          <p:cNvSpPr/>
          <p:nvPr/>
        </p:nvSpPr>
        <p:spPr>
          <a:xfrm>
            <a:off x="7204031" y="1652980"/>
            <a:ext cx="2668839" cy="2808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24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3389-6BF5-19F7-05A0-D2B9F0B821F6}"/>
              </a:ext>
            </a:extLst>
          </p:cNvPr>
          <p:cNvSpPr>
            <a:spLocks noGrp="1"/>
          </p:cNvSpPr>
          <p:nvPr>
            <p:ph type="title"/>
          </p:nvPr>
        </p:nvSpPr>
        <p:spPr/>
        <p:txBody>
          <a:bodyPr/>
          <a:lstStyle/>
          <a:p>
            <a:r>
              <a:rPr lang="en-US" dirty="0"/>
              <a:t>Leaderboard…</a:t>
            </a:r>
          </a:p>
        </p:txBody>
      </p:sp>
      <p:sp>
        <p:nvSpPr>
          <p:cNvPr id="3" name="Content Placeholder 2">
            <a:extLst>
              <a:ext uri="{FF2B5EF4-FFF2-40B4-BE49-F238E27FC236}">
                <a16:creationId xmlns:a16="http://schemas.microsoft.com/office/drawing/2014/main" id="{3FF30EBC-69F5-21A9-0749-BAE68D76217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0D06E28-D6D5-C94B-BBC7-F5180F744220}"/>
              </a:ext>
            </a:extLst>
          </p:cNvPr>
          <p:cNvPicPr>
            <a:picLocks/>
          </p:cNvPicPr>
          <p:nvPr/>
        </p:nvPicPr>
        <p:blipFill>
          <a:blip r:embed="rId2"/>
          <a:stretch>
            <a:fillRect/>
          </a:stretch>
        </p:blipFill>
        <p:spPr>
          <a:xfrm>
            <a:off x="786384" y="1371600"/>
            <a:ext cx="10625328" cy="5440680"/>
          </a:xfrm>
          <a:prstGeom prst="rect">
            <a:avLst/>
          </a:prstGeom>
        </p:spPr>
      </p:pic>
      <p:sp>
        <p:nvSpPr>
          <p:cNvPr id="6" name="TextBox 5">
            <a:extLst>
              <a:ext uri="{FF2B5EF4-FFF2-40B4-BE49-F238E27FC236}">
                <a16:creationId xmlns:a16="http://schemas.microsoft.com/office/drawing/2014/main" id="{94965A37-4DDE-EAF4-84DA-9159C5E95308}"/>
              </a:ext>
            </a:extLst>
          </p:cNvPr>
          <p:cNvSpPr txBox="1"/>
          <p:nvPr/>
        </p:nvSpPr>
        <p:spPr>
          <a:xfrm>
            <a:off x="7328453" y="1692929"/>
            <a:ext cx="482779"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Points:</a:t>
            </a:r>
          </a:p>
        </p:txBody>
      </p:sp>
      <p:sp>
        <p:nvSpPr>
          <p:cNvPr id="7" name="TextBox 6">
            <a:extLst>
              <a:ext uri="{FF2B5EF4-FFF2-40B4-BE49-F238E27FC236}">
                <a16:creationId xmlns:a16="http://schemas.microsoft.com/office/drawing/2014/main" id="{A340DABE-08E6-D260-F807-70EC1687C72A}"/>
              </a:ext>
            </a:extLst>
          </p:cNvPr>
          <p:cNvSpPr txBox="1"/>
          <p:nvPr/>
        </p:nvSpPr>
        <p:spPr>
          <a:xfrm>
            <a:off x="7790914" y="1692929"/>
            <a:ext cx="365760" cy="169277"/>
          </a:xfrm>
          <a:prstGeom prst="rect">
            <a:avLst/>
          </a:prstGeom>
          <a:noFill/>
        </p:spPr>
        <p:txBody>
          <a:bodyPr wrap="square" lIns="0" tIns="0" rIns="0" bIns="0" rtlCol="0">
            <a:spAutoFit/>
          </a:bodyPr>
          <a:lstStyle/>
          <a:p>
            <a:pPr algn="r"/>
            <a:r>
              <a:rPr lang="en-US" sz="1100" b="1" dirty="0">
                <a:solidFill>
                  <a:schemeClr val="bg1"/>
                </a:solidFill>
                <a:latin typeface="72" panose="020B0503030000000003" pitchFamily="34" charset="0"/>
                <a:cs typeface="72" panose="020B0503030000000003" pitchFamily="34" charset="0"/>
              </a:rPr>
              <a:t>45</a:t>
            </a:r>
          </a:p>
        </p:txBody>
      </p:sp>
      <p:sp>
        <p:nvSpPr>
          <p:cNvPr id="8" name="TextBox 7">
            <a:extLst>
              <a:ext uri="{FF2B5EF4-FFF2-40B4-BE49-F238E27FC236}">
                <a16:creationId xmlns:a16="http://schemas.microsoft.com/office/drawing/2014/main" id="{DEBF2FB2-D67D-82B6-27EC-F4EDB8B84DAA}"/>
              </a:ext>
            </a:extLst>
          </p:cNvPr>
          <p:cNvSpPr txBox="1"/>
          <p:nvPr/>
        </p:nvSpPr>
        <p:spPr>
          <a:xfrm>
            <a:off x="8381561" y="1692929"/>
            <a:ext cx="934722"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Leader Board</a:t>
            </a:r>
          </a:p>
        </p:txBody>
      </p:sp>
      <p:sp>
        <p:nvSpPr>
          <p:cNvPr id="9" name="Isosceles Triangle 8">
            <a:extLst>
              <a:ext uri="{FF2B5EF4-FFF2-40B4-BE49-F238E27FC236}">
                <a16:creationId xmlns:a16="http://schemas.microsoft.com/office/drawing/2014/main" id="{9861DA2E-069A-B541-5ADC-8E4D4C8B8A9C}"/>
              </a:ext>
            </a:extLst>
          </p:cNvPr>
          <p:cNvSpPr/>
          <p:nvPr/>
        </p:nvSpPr>
        <p:spPr>
          <a:xfrm rot="10800000">
            <a:off x="9288851" y="1732685"/>
            <a:ext cx="118872" cy="914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8B190D4-FA5A-4BE5-0A51-4E7E94D37112}"/>
              </a:ext>
            </a:extLst>
          </p:cNvPr>
          <p:cNvSpPr txBox="1"/>
          <p:nvPr/>
        </p:nvSpPr>
        <p:spPr>
          <a:xfrm>
            <a:off x="8243275"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1" name="Graphic 10" descr="Treasure Map outline">
            <a:extLst>
              <a:ext uri="{FF2B5EF4-FFF2-40B4-BE49-F238E27FC236}">
                <a16:creationId xmlns:a16="http://schemas.microsoft.com/office/drawing/2014/main" id="{D1509899-2FFD-A16A-4A6D-CE1D9F8D6B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5531" y="1652980"/>
            <a:ext cx="274320" cy="274320"/>
          </a:xfrm>
          <a:prstGeom prst="rect">
            <a:avLst/>
          </a:prstGeom>
        </p:spPr>
      </p:pic>
      <p:sp>
        <p:nvSpPr>
          <p:cNvPr id="12" name="TextBox 11">
            <a:extLst>
              <a:ext uri="{FF2B5EF4-FFF2-40B4-BE49-F238E27FC236}">
                <a16:creationId xmlns:a16="http://schemas.microsoft.com/office/drawing/2014/main" id="{39D3CC0A-651C-A016-3D8A-15EED5B41649}"/>
              </a:ext>
            </a:extLst>
          </p:cNvPr>
          <p:cNvSpPr txBox="1"/>
          <p:nvPr/>
        </p:nvSpPr>
        <p:spPr>
          <a:xfrm>
            <a:off x="9478782"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3" name="Picture 12">
            <a:extLst>
              <a:ext uri="{FF2B5EF4-FFF2-40B4-BE49-F238E27FC236}">
                <a16:creationId xmlns:a16="http://schemas.microsoft.com/office/drawing/2014/main" id="{B5FD8600-34DD-D5E3-C439-794FA4D27EC7}"/>
              </a:ext>
            </a:extLst>
          </p:cNvPr>
          <p:cNvPicPr>
            <a:picLocks noChangeAspect="1"/>
          </p:cNvPicPr>
          <p:nvPr/>
        </p:nvPicPr>
        <p:blipFill>
          <a:blip r:embed="rId5"/>
          <a:stretch>
            <a:fillRect/>
          </a:stretch>
        </p:blipFill>
        <p:spPr>
          <a:xfrm>
            <a:off x="8334715" y="1945154"/>
            <a:ext cx="2641244" cy="2896564"/>
          </a:xfrm>
          <a:prstGeom prst="rect">
            <a:avLst/>
          </a:prstGeom>
        </p:spPr>
      </p:pic>
      <p:sp>
        <p:nvSpPr>
          <p:cNvPr id="14" name="Rectangle 13">
            <a:extLst>
              <a:ext uri="{FF2B5EF4-FFF2-40B4-BE49-F238E27FC236}">
                <a16:creationId xmlns:a16="http://schemas.microsoft.com/office/drawing/2014/main" id="{9D3BE6D8-EC2D-AC5E-8ACB-9496CCC5F499}"/>
              </a:ext>
            </a:extLst>
          </p:cNvPr>
          <p:cNvSpPr/>
          <p:nvPr/>
        </p:nvSpPr>
        <p:spPr>
          <a:xfrm>
            <a:off x="7204031" y="1652980"/>
            <a:ext cx="2668839" cy="2808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1335DC7-8453-DB76-1F63-2E7558F580A5}"/>
              </a:ext>
            </a:extLst>
          </p:cNvPr>
          <p:cNvPicPr>
            <a:picLocks noChangeAspect="1"/>
          </p:cNvPicPr>
          <p:nvPr/>
        </p:nvPicPr>
        <p:blipFill>
          <a:blip r:embed="rId6"/>
          <a:stretch>
            <a:fillRect/>
          </a:stretch>
        </p:blipFill>
        <p:spPr>
          <a:xfrm>
            <a:off x="9872870" y="122004"/>
            <a:ext cx="2080592" cy="626248"/>
          </a:xfrm>
          <a:prstGeom prst="rect">
            <a:avLst/>
          </a:prstGeom>
        </p:spPr>
      </p:pic>
      <p:sp>
        <p:nvSpPr>
          <p:cNvPr id="16" name="Rectangle 15">
            <a:extLst>
              <a:ext uri="{FF2B5EF4-FFF2-40B4-BE49-F238E27FC236}">
                <a16:creationId xmlns:a16="http://schemas.microsoft.com/office/drawing/2014/main" id="{3E2AF236-906C-6760-F00F-C6B9CF0C09AE}"/>
              </a:ext>
            </a:extLst>
          </p:cNvPr>
          <p:cNvSpPr/>
          <p:nvPr/>
        </p:nvSpPr>
        <p:spPr>
          <a:xfrm>
            <a:off x="10707755" y="0"/>
            <a:ext cx="384313" cy="748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26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9E38-1247-C2BA-58A7-04FD2EB9532D}"/>
              </a:ext>
            </a:extLst>
          </p:cNvPr>
          <p:cNvSpPr>
            <a:spLocks noGrp="1"/>
          </p:cNvSpPr>
          <p:nvPr>
            <p:ph type="title"/>
          </p:nvPr>
        </p:nvSpPr>
        <p:spPr/>
        <p:txBody>
          <a:bodyPr/>
          <a:lstStyle/>
          <a:p>
            <a:r>
              <a:rPr lang="en-US" dirty="0"/>
              <a:t>Onboarding…</a:t>
            </a:r>
          </a:p>
        </p:txBody>
      </p:sp>
      <p:sp>
        <p:nvSpPr>
          <p:cNvPr id="3" name="Content Placeholder 2">
            <a:extLst>
              <a:ext uri="{FF2B5EF4-FFF2-40B4-BE49-F238E27FC236}">
                <a16:creationId xmlns:a16="http://schemas.microsoft.com/office/drawing/2014/main" id="{37703F23-7218-C9BB-3D38-EDAAAF628F1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7BF30C3-68EB-8AFA-5504-3174D996DE68}"/>
              </a:ext>
            </a:extLst>
          </p:cNvPr>
          <p:cNvPicPr>
            <a:picLocks/>
          </p:cNvPicPr>
          <p:nvPr/>
        </p:nvPicPr>
        <p:blipFill>
          <a:blip r:embed="rId2"/>
          <a:stretch>
            <a:fillRect/>
          </a:stretch>
        </p:blipFill>
        <p:spPr>
          <a:xfrm>
            <a:off x="786384" y="1371600"/>
            <a:ext cx="10625328" cy="5440680"/>
          </a:xfrm>
          <a:prstGeom prst="rect">
            <a:avLst/>
          </a:prstGeom>
        </p:spPr>
      </p:pic>
      <p:sp>
        <p:nvSpPr>
          <p:cNvPr id="6" name="TextBox 5">
            <a:extLst>
              <a:ext uri="{FF2B5EF4-FFF2-40B4-BE49-F238E27FC236}">
                <a16:creationId xmlns:a16="http://schemas.microsoft.com/office/drawing/2014/main" id="{B6CE294C-01FE-6182-D66E-C17B16F39991}"/>
              </a:ext>
            </a:extLst>
          </p:cNvPr>
          <p:cNvSpPr txBox="1"/>
          <p:nvPr/>
        </p:nvSpPr>
        <p:spPr>
          <a:xfrm>
            <a:off x="7328453" y="1692929"/>
            <a:ext cx="482779"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Points:</a:t>
            </a:r>
          </a:p>
        </p:txBody>
      </p:sp>
      <p:sp>
        <p:nvSpPr>
          <p:cNvPr id="7" name="TextBox 6">
            <a:extLst>
              <a:ext uri="{FF2B5EF4-FFF2-40B4-BE49-F238E27FC236}">
                <a16:creationId xmlns:a16="http://schemas.microsoft.com/office/drawing/2014/main" id="{062EFBE2-BBEF-2E65-B84C-A5F4F0AC6FF3}"/>
              </a:ext>
            </a:extLst>
          </p:cNvPr>
          <p:cNvSpPr txBox="1"/>
          <p:nvPr/>
        </p:nvSpPr>
        <p:spPr>
          <a:xfrm>
            <a:off x="7790914" y="1692929"/>
            <a:ext cx="365760" cy="169277"/>
          </a:xfrm>
          <a:prstGeom prst="rect">
            <a:avLst/>
          </a:prstGeom>
          <a:noFill/>
        </p:spPr>
        <p:txBody>
          <a:bodyPr wrap="square" lIns="0" tIns="0" rIns="0" bIns="0" rtlCol="0">
            <a:spAutoFit/>
          </a:bodyPr>
          <a:lstStyle/>
          <a:p>
            <a:pPr algn="r"/>
            <a:r>
              <a:rPr lang="en-US" sz="1100" b="1" dirty="0">
                <a:solidFill>
                  <a:schemeClr val="bg1"/>
                </a:solidFill>
                <a:latin typeface="72" panose="020B0503030000000003" pitchFamily="34" charset="0"/>
                <a:cs typeface="72" panose="020B0503030000000003" pitchFamily="34" charset="0"/>
              </a:rPr>
              <a:t>60</a:t>
            </a:r>
          </a:p>
        </p:txBody>
      </p:sp>
      <p:sp>
        <p:nvSpPr>
          <p:cNvPr id="8" name="TextBox 7">
            <a:extLst>
              <a:ext uri="{FF2B5EF4-FFF2-40B4-BE49-F238E27FC236}">
                <a16:creationId xmlns:a16="http://schemas.microsoft.com/office/drawing/2014/main" id="{741C54E4-C6E8-92FA-5BDD-F1D942BFD402}"/>
              </a:ext>
            </a:extLst>
          </p:cNvPr>
          <p:cNvSpPr txBox="1"/>
          <p:nvPr/>
        </p:nvSpPr>
        <p:spPr>
          <a:xfrm>
            <a:off x="8381561" y="1692929"/>
            <a:ext cx="934722" cy="169277"/>
          </a:xfrm>
          <a:prstGeom prst="rect">
            <a:avLst/>
          </a:prstGeom>
          <a:noFill/>
        </p:spPr>
        <p:txBody>
          <a:bodyPr wrap="square" lIns="0" tIns="0" rIns="0" bIns="0" rtlCol="0">
            <a:spAutoFit/>
          </a:bodyPr>
          <a:lstStyle/>
          <a:p>
            <a:r>
              <a:rPr lang="en-US" sz="1100" b="1" dirty="0">
                <a:solidFill>
                  <a:schemeClr val="bg1"/>
                </a:solidFill>
                <a:latin typeface="72" panose="020B0503030000000003" pitchFamily="34" charset="0"/>
                <a:cs typeface="72" panose="020B0503030000000003" pitchFamily="34" charset="0"/>
              </a:rPr>
              <a:t>Leader Board</a:t>
            </a:r>
          </a:p>
        </p:txBody>
      </p:sp>
      <p:sp>
        <p:nvSpPr>
          <p:cNvPr id="9" name="Isosceles Triangle 8">
            <a:extLst>
              <a:ext uri="{FF2B5EF4-FFF2-40B4-BE49-F238E27FC236}">
                <a16:creationId xmlns:a16="http://schemas.microsoft.com/office/drawing/2014/main" id="{69FF0498-987C-968B-68D2-7745AFD0009A}"/>
              </a:ext>
            </a:extLst>
          </p:cNvPr>
          <p:cNvSpPr/>
          <p:nvPr/>
        </p:nvSpPr>
        <p:spPr>
          <a:xfrm rot="10800000">
            <a:off x="9288851" y="1732685"/>
            <a:ext cx="118872" cy="914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99D2682-B7AA-3EE7-950C-54002A8AFBA2}"/>
              </a:ext>
            </a:extLst>
          </p:cNvPr>
          <p:cNvSpPr txBox="1"/>
          <p:nvPr/>
        </p:nvSpPr>
        <p:spPr>
          <a:xfrm>
            <a:off x="8243275"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1" name="Graphic 10" descr="Treasure Map outline">
            <a:extLst>
              <a:ext uri="{FF2B5EF4-FFF2-40B4-BE49-F238E27FC236}">
                <a16:creationId xmlns:a16="http://schemas.microsoft.com/office/drawing/2014/main" id="{B62A1FB0-EBB3-1A1E-5FF6-E76DF33C95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5531" y="1652980"/>
            <a:ext cx="274320" cy="274320"/>
          </a:xfrm>
          <a:prstGeom prst="rect">
            <a:avLst/>
          </a:prstGeom>
        </p:spPr>
      </p:pic>
      <p:sp>
        <p:nvSpPr>
          <p:cNvPr id="12" name="TextBox 11">
            <a:extLst>
              <a:ext uri="{FF2B5EF4-FFF2-40B4-BE49-F238E27FC236}">
                <a16:creationId xmlns:a16="http://schemas.microsoft.com/office/drawing/2014/main" id="{9F54398D-48D1-3A4C-84BB-A4F8010CCE11}"/>
              </a:ext>
            </a:extLst>
          </p:cNvPr>
          <p:cNvSpPr txBox="1"/>
          <p:nvPr/>
        </p:nvSpPr>
        <p:spPr>
          <a:xfrm>
            <a:off x="9478782" y="1674147"/>
            <a:ext cx="91440" cy="215444"/>
          </a:xfrm>
          <a:prstGeom prst="rect">
            <a:avLst/>
          </a:prstGeom>
          <a:noFill/>
        </p:spPr>
        <p:txBody>
          <a:bodyPr wrap="square" lIns="0" tIns="0" rIns="0" bIns="0" rtlCol="0">
            <a:spAutoFit/>
          </a:bodyPr>
          <a:lstStyle/>
          <a:p>
            <a:r>
              <a:rPr lang="en-US" sz="1400" b="1" dirty="0">
                <a:solidFill>
                  <a:schemeClr val="bg1"/>
                </a:solidFill>
                <a:latin typeface="72" panose="020B0503030000000003" pitchFamily="34" charset="0"/>
                <a:cs typeface="72" panose="020B0503030000000003" pitchFamily="34" charset="0"/>
              </a:rPr>
              <a:t>|</a:t>
            </a:r>
          </a:p>
        </p:txBody>
      </p:sp>
      <p:pic>
        <p:nvPicPr>
          <p:cNvPr id="13" name="Picture 12">
            <a:extLst>
              <a:ext uri="{FF2B5EF4-FFF2-40B4-BE49-F238E27FC236}">
                <a16:creationId xmlns:a16="http://schemas.microsoft.com/office/drawing/2014/main" id="{27E5FF9A-DCF1-4284-72D3-CCC289F220B2}"/>
              </a:ext>
            </a:extLst>
          </p:cNvPr>
          <p:cNvPicPr>
            <a:picLocks noChangeAspect="1"/>
          </p:cNvPicPr>
          <p:nvPr/>
        </p:nvPicPr>
        <p:blipFill>
          <a:blip r:embed="rId5"/>
          <a:stretch>
            <a:fillRect/>
          </a:stretch>
        </p:blipFill>
        <p:spPr>
          <a:xfrm>
            <a:off x="7910028" y="2036777"/>
            <a:ext cx="2790624" cy="1987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a:extLst>
              <a:ext uri="{FF2B5EF4-FFF2-40B4-BE49-F238E27FC236}">
                <a16:creationId xmlns:a16="http://schemas.microsoft.com/office/drawing/2014/main" id="{EE53C2CA-8A46-836C-F105-ED142DDF5979}"/>
              </a:ext>
            </a:extLst>
          </p:cNvPr>
          <p:cNvSpPr/>
          <p:nvPr/>
        </p:nvSpPr>
        <p:spPr>
          <a:xfrm>
            <a:off x="7204031" y="1652980"/>
            <a:ext cx="2668839" cy="2808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CED740E-9ECB-03DB-750E-B65DF71B2A31}"/>
              </a:ext>
            </a:extLst>
          </p:cNvPr>
          <p:cNvPicPr>
            <a:picLocks noChangeAspect="1"/>
          </p:cNvPicPr>
          <p:nvPr/>
        </p:nvPicPr>
        <p:blipFill>
          <a:blip r:embed="rId6"/>
          <a:stretch>
            <a:fillRect/>
          </a:stretch>
        </p:blipFill>
        <p:spPr>
          <a:xfrm>
            <a:off x="9872870" y="122004"/>
            <a:ext cx="2080592" cy="626248"/>
          </a:xfrm>
          <a:prstGeom prst="rect">
            <a:avLst/>
          </a:prstGeom>
        </p:spPr>
      </p:pic>
      <p:sp>
        <p:nvSpPr>
          <p:cNvPr id="16" name="Rectangle 15">
            <a:extLst>
              <a:ext uri="{FF2B5EF4-FFF2-40B4-BE49-F238E27FC236}">
                <a16:creationId xmlns:a16="http://schemas.microsoft.com/office/drawing/2014/main" id="{EE0B54BB-C64D-8037-BE4C-F39E0E3096AD}"/>
              </a:ext>
            </a:extLst>
          </p:cNvPr>
          <p:cNvSpPr/>
          <p:nvPr/>
        </p:nvSpPr>
        <p:spPr>
          <a:xfrm>
            <a:off x="11131825" y="0"/>
            <a:ext cx="384313" cy="748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144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0f39958b-3493-4c02-b5e7-09353c2fcc4f&quot; /&gt;"/>
  <p:tag name="SP_POWERSHAPE" val="&lt;PowerShapeTag ClassVersion=&quot;0&quot; GUID=&quot;ac6e487c-1855-4245-b5c2-9294b535ef28&quot; IsConsolidated=&quot;False&quot; IsTopLevel=&quot;True&quot; Layer=&quot;Textplatzhalter 3&quot; Source=&quot;Textplatzhalter 3&quot; /&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6393</TotalTime>
  <Words>423</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72</vt:lpstr>
      <vt:lpstr>Arial</vt:lpstr>
      <vt:lpstr>Arial Unicode MS</vt:lpstr>
      <vt:lpstr>BentonSans Bold</vt:lpstr>
      <vt:lpstr>BentonSans Regular</vt:lpstr>
      <vt:lpstr>Calibri</vt:lpstr>
      <vt:lpstr>Calibri Light</vt:lpstr>
      <vt:lpstr>Office Theme</vt:lpstr>
      <vt:lpstr>PowerPoint Presentation</vt:lpstr>
      <vt:lpstr>Enhancing SAP/GBI Learning with Game Design Elements</vt:lpstr>
      <vt:lpstr>What if?</vt:lpstr>
      <vt:lpstr>GBI Example</vt:lpstr>
      <vt:lpstr>On-screen Guide…</vt:lpstr>
      <vt:lpstr>On-screen Guide…</vt:lpstr>
      <vt:lpstr>Points…</vt:lpstr>
      <vt:lpstr>Leaderboard…</vt:lpstr>
      <vt:lpstr>Onboarding…</vt:lpstr>
      <vt:lpstr>Levels…</vt:lpstr>
      <vt:lpstr>Gamification Design Elements Examples</vt:lpstr>
      <vt:lpstr>Conclusion and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TRED talk template</dc:title>
  <dc:creator>Tom Wilder</dc:creator>
  <cp:lastModifiedBy>Tom Wilder</cp:lastModifiedBy>
  <cp:revision>6</cp:revision>
  <dcterms:created xsi:type="dcterms:W3CDTF">2022-07-10T23:09:01Z</dcterms:created>
  <dcterms:modified xsi:type="dcterms:W3CDTF">2022-07-19T15:27:48Z</dcterms:modified>
</cp:coreProperties>
</file>