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6" r:id="rId4"/>
    <p:sldId id="267" r:id="rId5"/>
    <p:sldId id="268" r:id="rId6"/>
    <p:sldId id="269" r:id="rId7"/>
    <p:sldId id="270" r:id="rId8"/>
    <p:sldId id="271" r:id="rId9"/>
    <p:sldId id="272" r:id="rId10"/>
    <p:sldId id="275" r:id="rId11"/>
    <p:sldId id="274"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16BAB5-4167-466B-A89B-B7A543D58344}">
          <p14:sldIdLst>
            <p14:sldId id="256"/>
            <p14:sldId id="257"/>
          </p14:sldIdLst>
        </p14:section>
        <p14:section name="1-literature review" id="{60F126F1-2412-4D64-919B-CE7F22E8E236}">
          <p14:sldIdLst>
            <p14:sldId id="266"/>
            <p14:sldId id="267"/>
            <p14:sldId id="268"/>
            <p14:sldId id="269"/>
          </p14:sldIdLst>
        </p14:section>
        <p14:section name="2-development process" id="{203CF932-74EE-4E46-888A-7BCE66169609}">
          <p14:sldIdLst>
            <p14:sldId id="270"/>
            <p14:sldId id="271"/>
          </p14:sldIdLst>
        </p14:section>
        <p14:section name="3-Game design" id="{D090ADAF-F4D6-4C8F-AF93-6E54CC41D9DD}">
          <p14:sldIdLst>
            <p14:sldId id="272"/>
            <p14:sldId id="275"/>
            <p14:sldId id="274"/>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F81067-2FD2-45A5-9F3E-936F22744B38}" v="23" dt="2022-07-13T18:25:49.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2" autoAdjust="0"/>
    <p:restoredTop sz="94660"/>
  </p:normalViewPr>
  <p:slideViewPr>
    <p:cSldViewPr snapToGrid="0">
      <p:cViewPr varScale="1">
        <p:scale>
          <a:sx n="90" d="100"/>
          <a:sy n="90" d="100"/>
        </p:scale>
        <p:origin x="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ak Öz" userId="c35ac8fc-ead8-4967-9631-a38022e1d32d" providerId="ADAL" clId="{74F81067-2FD2-45A5-9F3E-936F22744B38}"/>
    <pc:docChg chg="undo custSel addSld delSld modSld addSection modSection">
      <pc:chgData name="Burak Öz" userId="c35ac8fc-ead8-4967-9631-a38022e1d32d" providerId="ADAL" clId="{74F81067-2FD2-45A5-9F3E-936F22744B38}" dt="2022-07-14T14:23:33.558" v="2923" actId="20577"/>
      <pc:docMkLst>
        <pc:docMk/>
      </pc:docMkLst>
      <pc:sldChg chg="modSp mod">
        <pc:chgData name="Burak Öz" userId="c35ac8fc-ead8-4967-9631-a38022e1d32d" providerId="ADAL" clId="{74F81067-2FD2-45A5-9F3E-936F22744B38}" dt="2022-07-12T13:39:44.379" v="2300" actId="20577"/>
        <pc:sldMkLst>
          <pc:docMk/>
          <pc:sldMk cId="2530931166" sldId="257"/>
        </pc:sldMkLst>
        <pc:spChg chg="mod">
          <ac:chgData name="Burak Öz" userId="c35ac8fc-ead8-4967-9631-a38022e1d32d" providerId="ADAL" clId="{74F81067-2FD2-45A5-9F3E-936F22744B38}" dt="2022-07-12T13:39:44.379" v="2300" actId="20577"/>
          <ac:spMkLst>
            <pc:docMk/>
            <pc:sldMk cId="2530931166" sldId="257"/>
            <ac:spMk id="3" creationId="{6582C309-6489-A6BD-0733-669739816642}"/>
          </ac:spMkLst>
        </pc:spChg>
      </pc:sldChg>
      <pc:sldChg chg="del">
        <pc:chgData name="Burak Öz" userId="c35ac8fc-ead8-4967-9631-a38022e1d32d" providerId="ADAL" clId="{74F81067-2FD2-45A5-9F3E-936F22744B38}" dt="2022-07-12T17:42:15.798" v="2310" actId="47"/>
        <pc:sldMkLst>
          <pc:docMk/>
          <pc:sldMk cId="867888487" sldId="258"/>
        </pc:sldMkLst>
      </pc:sldChg>
      <pc:sldChg chg="modSp mod">
        <pc:chgData name="Burak Öz" userId="c35ac8fc-ead8-4967-9631-a38022e1d32d" providerId="ADAL" clId="{74F81067-2FD2-45A5-9F3E-936F22744B38}" dt="2022-07-12T13:40:03.975" v="2302" actId="14100"/>
        <pc:sldMkLst>
          <pc:docMk/>
          <pc:sldMk cId="3298547355" sldId="266"/>
        </pc:sldMkLst>
        <pc:spChg chg="mod">
          <ac:chgData name="Burak Öz" userId="c35ac8fc-ead8-4967-9631-a38022e1d32d" providerId="ADAL" clId="{74F81067-2FD2-45A5-9F3E-936F22744B38}" dt="2022-07-12T13:40:03.975" v="2302" actId="14100"/>
          <ac:spMkLst>
            <pc:docMk/>
            <pc:sldMk cId="3298547355" sldId="266"/>
            <ac:spMk id="9" creationId="{40910D4A-4C9D-4316-903F-7E0F9195F05C}"/>
          </ac:spMkLst>
        </pc:spChg>
      </pc:sldChg>
      <pc:sldChg chg="addSp delSp modSp add mod">
        <pc:chgData name="Burak Öz" userId="c35ac8fc-ead8-4967-9631-a38022e1d32d" providerId="ADAL" clId="{74F81067-2FD2-45A5-9F3E-936F22744B38}" dt="2022-07-11T18:00:21.613" v="7" actId="1076"/>
        <pc:sldMkLst>
          <pc:docMk/>
          <pc:sldMk cId="1292925583" sldId="268"/>
        </pc:sldMkLst>
        <pc:spChg chg="mod">
          <ac:chgData name="Burak Öz" userId="c35ac8fc-ead8-4967-9631-a38022e1d32d" providerId="ADAL" clId="{74F81067-2FD2-45A5-9F3E-936F22744B38}" dt="2022-07-11T18:00:01.682" v="2"/>
          <ac:spMkLst>
            <pc:docMk/>
            <pc:sldMk cId="1292925583" sldId="268"/>
            <ac:spMk id="2" creationId="{00000000-0000-0000-0000-000000000000}"/>
          </ac:spMkLst>
        </pc:spChg>
        <pc:spChg chg="add del mod">
          <ac:chgData name="Burak Öz" userId="c35ac8fc-ead8-4967-9631-a38022e1d32d" providerId="ADAL" clId="{74F81067-2FD2-45A5-9F3E-936F22744B38}" dt="2022-07-11T18:00:15.618" v="5" actId="478"/>
          <ac:spMkLst>
            <pc:docMk/>
            <pc:sldMk cId="1292925583" sldId="268"/>
            <ac:spMk id="5" creationId="{BEA13325-B391-818F-1C3D-918AF825CDB8}"/>
          </ac:spMkLst>
        </pc:spChg>
        <pc:spChg chg="del">
          <ac:chgData name="Burak Öz" userId="c35ac8fc-ead8-4967-9631-a38022e1d32d" providerId="ADAL" clId="{74F81067-2FD2-45A5-9F3E-936F22744B38}" dt="2022-07-11T18:00:06.828" v="4" actId="478"/>
          <ac:spMkLst>
            <pc:docMk/>
            <pc:sldMk cId="1292925583" sldId="268"/>
            <ac:spMk id="9" creationId="{40910D4A-4C9D-4316-903F-7E0F9195F05C}"/>
          </ac:spMkLst>
        </pc:spChg>
        <pc:spChg chg="add mod">
          <ac:chgData name="Burak Öz" userId="c35ac8fc-ead8-4967-9631-a38022e1d32d" providerId="ADAL" clId="{74F81067-2FD2-45A5-9F3E-936F22744B38}" dt="2022-07-11T18:00:21.613" v="7" actId="1076"/>
          <ac:spMkLst>
            <pc:docMk/>
            <pc:sldMk cId="1292925583" sldId="268"/>
            <ac:spMk id="10" creationId="{21AA46A7-9B45-CE38-9F5A-244AE2B42BD7}"/>
          </ac:spMkLst>
        </pc:spChg>
        <pc:graphicFrameChg chg="add mod">
          <ac:chgData name="Burak Öz" userId="c35ac8fc-ead8-4967-9631-a38022e1d32d" providerId="ADAL" clId="{74F81067-2FD2-45A5-9F3E-936F22744B38}" dt="2022-07-11T18:00:21.613" v="7" actId="1076"/>
          <ac:graphicFrameMkLst>
            <pc:docMk/>
            <pc:sldMk cId="1292925583" sldId="268"/>
            <ac:graphicFrameMk id="8" creationId="{63F01A10-750D-2B46-34FF-3644AFA6DD6F}"/>
          </ac:graphicFrameMkLst>
        </pc:graphicFrameChg>
        <pc:picChg chg="del">
          <ac:chgData name="Burak Öz" userId="c35ac8fc-ead8-4967-9631-a38022e1d32d" providerId="ADAL" clId="{74F81067-2FD2-45A5-9F3E-936F22744B38}" dt="2022-07-11T18:00:05.916" v="3" actId="478"/>
          <ac:picMkLst>
            <pc:docMk/>
            <pc:sldMk cId="1292925583" sldId="268"/>
            <ac:picMk id="4" creationId="{93D0719B-E192-4132-84A4-32B570953F1C}"/>
          </ac:picMkLst>
        </pc:picChg>
      </pc:sldChg>
      <pc:sldChg chg="addSp delSp modSp add mod">
        <pc:chgData name="Burak Öz" userId="c35ac8fc-ead8-4967-9631-a38022e1d32d" providerId="ADAL" clId="{74F81067-2FD2-45A5-9F3E-936F22744B38}" dt="2022-07-11T22:24:40.184" v="30" actId="20577"/>
        <pc:sldMkLst>
          <pc:docMk/>
          <pc:sldMk cId="3618752296" sldId="269"/>
        </pc:sldMkLst>
        <pc:spChg chg="mod">
          <ac:chgData name="Burak Öz" userId="c35ac8fc-ead8-4967-9631-a38022e1d32d" providerId="ADAL" clId="{74F81067-2FD2-45A5-9F3E-936F22744B38}" dt="2022-07-11T22:24:08.022" v="9"/>
          <ac:spMkLst>
            <pc:docMk/>
            <pc:sldMk cId="3618752296" sldId="269"/>
            <ac:spMk id="2" creationId="{00000000-0000-0000-0000-000000000000}"/>
          </ac:spMkLst>
        </pc:spChg>
        <pc:spChg chg="add del mod">
          <ac:chgData name="Burak Öz" userId="c35ac8fc-ead8-4967-9631-a38022e1d32d" providerId="ADAL" clId="{74F81067-2FD2-45A5-9F3E-936F22744B38}" dt="2022-07-11T22:24:23.270" v="13" actId="478"/>
          <ac:spMkLst>
            <pc:docMk/>
            <pc:sldMk cId="3618752296" sldId="269"/>
            <ac:spMk id="4" creationId="{1D6E355C-64A8-65A7-BCFE-7BCA6A7BA659}"/>
          </ac:spMkLst>
        </pc:spChg>
        <pc:spChg chg="del">
          <ac:chgData name="Burak Öz" userId="c35ac8fc-ead8-4967-9631-a38022e1d32d" providerId="ADAL" clId="{74F81067-2FD2-45A5-9F3E-936F22744B38}" dt="2022-07-11T22:24:20.424" v="11" actId="478"/>
          <ac:spMkLst>
            <pc:docMk/>
            <pc:sldMk cId="3618752296" sldId="269"/>
            <ac:spMk id="10" creationId="{21AA46A7-9B45-CE38-9F5A-244AE2B42BD7}"/>
          </ac:spMkLst>
        </pc:spChg>
        <pc:spChg chg="mod">
          <ac:chgData name="Burak Öz" userId="c35ac8fc-ead8-4967-9631-a38022e1d32d" providerId="ADAL" clId="{74F81067-2FD2-45A5-9F3E-936F22744B38}" dt="2022-07-11T22:24:21.024" v="12"/>
          <ac:spMkLst>
            <pc:docMk/>
            <pc:sldMk cId="3618752296" sldId="269"/>
            <ac:spMk id="23" creationId="{DF5B9697-1926-ABFB-8CBA-5E8F98457F51}"/>
          </ac:spMkLst>
        </pc:spChg>
        <pc:spChg chg="mod">
          <ac:chgData name="Burak Öz" userId="c35ac8fc-ead8-4967-9631-a38022e1d32d" providerId="ADAL" clId="{74F81067-2FD2-45A5-9F3E-936F22744B38}" dt="2022-07-11T22:24:21.024" v="12"/>
          <ac:spMkLst>
            <pc:docMk/>
            <pc:sldMk cId="3618752296" sldId="269"/>
            <ac:spMk id="24" creationId="{DFA78E23-D522-2766-C02E-657A0AE3DD8C}"/>
          </ac:spMkLst>
        </pc:spChg>
        <pc:spChg chg="mod">
          <ac:chgData name="Burak Öz" userId="c35ac8fc-ead8-4967-9631-a38022e1d32d" providerId="ADAL" clId="{74F81067-2FD2-45A5-9F3E-936F22744B38}" dt="2022-07-11T22:24:21.024" v="12"/>
          <ac:spMkLst>
            <pc:docMk/>
            <pc:sldMk cId="3618752296" sldId="269"/>
            <ac:spMk id="25" creationId="{11F4538F-672B-1575-F2CB-4397BE10D54B}"/>
          </ac:spMkLst>
        </pc:spChg>
        <pc:spChg chg="mod">
          <ac:chgData name="Burak Öz" userId="c35ac8fc-ead8-4967-9631-a38022e1d32d" providerId="ADAL" clId="{74F81067-2FD2-45A5-9F3E-936F22744B38}" dt="2022-07-11T22:24:21.024" v="12"/>
          <ac:spMkLst>
            <pc:docMk/>
            <pc:sldMk cId="3618752296" sldId="269"/>
            <ac:spMk id="26" creationId="{F53E704E-3D10-13E9-0F51-0B11D3AC4882}"/>
          </ac:spMkLst>
        </pc:spChg>
        <pc:spChg chg="mod">
          <ac:chgData name="Burak Öz" userId="c35ac8fc-ead8-4967-9631-a38022e1d32d" providerId="ADAL" clId="{74F81067-2FD2-45A5-9F3E-936F22744B38}" dt="2022-07-11T22:24:21.024" v="12"/>
          <ac:spMkLst>
            <pc:docMk/>
            <pc:sldMk cId="3618752296" sldId="269"/>
            <ac:spMk id="29" creationId="{DE063913-085B-A822-C7FC-35F70BE18CDD}"/>
          </ac:spMkLst>
        </pc:spChg>
        <pc:spChg chg="mod">
          <ac:chgData name="Burak Öz" userId="c35ac8fc-ead8-4967-9631-a38022e1d32d" providerId="ADAL" clId="{74F81067-2FD2-45A5-9F3E-936F22744B38}" dt="2022-07-11T22:24:21.024" v="12"/>
          <ac:spMkLst>
            <pc:docMk/>
            <pc:sldMk cId="3618752296" sldId="269"/>
            <ac:spMk id="30" creationId="{0A95FCA5-C49A-F10F-BA7B-DE3C729C29B0}"/>
          </ac:spMkLst>
        </pc:spChg>
        <pc:spChg chg="mod">
          <ac:chgData name="Burak Öz" userId="c35ac8fc-ead8-4967-9631-a38022e1d32d" providerId="ADAL" clId="{74F81067-2FD2-45A5-9F3E-936F22744B38}" dt="2022-07-11T22:24:21.024" v="12"/>
          <ac:spMkLst>
            <pc:docMk/>
            <pc:sldMk cId="3618752296" sldId="269"/>
            <ac:spMk id="31" creationId="{D53ADF9F-5758-A772-76F3-640B3EFD6463}"/>
          </ac:spMkLst>
        </pc:spChg>
        <pc:spChg chg="mod">
          <ac:chgData name="Burak Öz" userId="c35ac8fc-ead8-4967-9631-a38022e1d32d" providerId="ADAL" clId="{74F81067-2FD2-45A5-9F3E-936F22744B38}" dt="2022-07-11T22:24:21.024" v="12"/>
          <ac:spMkLst>
            <pc:docMk/>
            <pc:sldMk cId="3618752296" sldId="269"/>
            <ac:spMk id="32" creationId="{556820CC-B627-709B-C8D8-97375600C023}"/>
          </ac:spMkLst>
        </pc:spChg>
        <pc:spChg chg="mod">
          <ac:chgData name="Burak Öz" userId="c35ac8fc-ead8-4967-9631-a38022e1d32d" providerId="ADAL" clId="{74F81067-2FD2-45A5-9F3E-936F22744B38}" dt="2022-07-11T22:24:21.024" v="12"/>
          <ac:spMkLst>
            <pc:docMk/>
            <pc:sldMk cId="3618752296" sldId="269"/>
            <ac:spMk id="36" creationId="{33E2AE17-D393-54F8-1D89-9296ACD922DD}"/>
          </ac:spMkLst>
        </pc:spChg>
        <pc:spChg chg="mod">
          <ac:chgData name="Burak Öz" userId="c35ac8fc-ead8-4967-9631-a38022e1d32d" providerId="ADAL" clId="{74F81067-2FD2-45A5-9F3E-936F22744B38}" dt="2022-07-11T22:24:21.024" v="12"/>
          <ac:spMkLst>
            <pc:docMk/>
            <pc:sldMk cId="3618752296" sldId="269"/>
            <ac:spMk id="37" creationId="{3C376908-6944-5AA0-3AB3-A38DB7986434}"/>
          </ac:spMkLst>
        </pc:spChg>
        <pc:spChg chg="mod">
          <ac:chgData name="Burak Öz" userId="c35ac8fc-ead8-4967-9631-a38022e1d32d" providerId="ADAL" clId="{74F81067-2FD2-45A5-9F3E-936F22744B38}" dt="2022-07-11T22:24:21.024" v="12"/>
          <ac:spMkLst>
            <pc:docMk/>
            <pc:sldMk cId="3618752296" sldId="269"/>
            <ac:spMk id="38" creationId="{39C2C292-E5CA-DA9A-17A1-7BDA9EDBC60C}"/>
          </ac:spMkLst>
        </pc:spChg>
        <pc:spChg chg="mod">
          <ac:chgData name="Burak Öz" userId="c35ac8fc-ead8-4967-9631-a38022e1d32d" providerId="ADAL" clId="{74F81067-2FD2-45A5-9F3E-936F22744B38}" dt="2022-07-11T22:24:21.024" v="12"/>
          <ac:spMkLst>
            <pc:docMk/>
            <pc:sldMk cId="3618752296" sldId="269"/>
            <ac:spMk id="39" creationId="{B5AA9F11-01AD-CEBA-461B-38D98623FF2A}"/>
          </ac:spMkLst>
        </pc:spChg>
        <pc:spChg chg="mod">
          <ac:chgData name="Burak Öz" userId="c35ac8fc-ead8-4967-9631-a38022e1d32d" providerId="ADAL" clId="{74F81067-2FD2-45A5-9F3E-936F22744B38}" dt="2022-07-11T22:24:21.024" v="12"/>
          <ac:spMkLst>
            <pc:docMk/>
            <pc:sldMk cId="3618752296" sldId="269"/>
            <ac:spMk id="40" creationId="{AEF00ECE-40F1-D5B1-C5B4-9A7A8260FDBF}"/>
          </ac:spMkLst>
        </pc:spChg>
        <pc:spChg chg="mod">
          <ac:chgData name="Burak Öz" userId="c35ac8fc-ead8-4967-9631-a38022e1d32d" providerId="ADAL" clId="{74F81067-2FD2-45A5-9F3E-936F22744B38}" dt="2022-07-11T22:24:21.024" v="12"/>
          <ac:spMkLst>
            <pc:docMk/>
            <pc:sldMk cId="3618752296" sldId="269"/>
            <ac:spMk id="41" creationId="{DAB71BAF-EB55-D043-AEFE-A8BC809933A1}"/>
          </ac:spMkLst>
        </pc:spChg>
        <pc:spChg chg="mod">
          <ac:chgData name="Burak Öz" userId="c35ac8fc-ead8-4967-9631-a38022e1d32d" providerId="ADAL" clId="{74F81067-2FD2-45A5-9F3E-936F22744B38}" dt="2022-07-11T22:24:21.024" v="12"/>
          <ac:spMkLst>
            <pc:docMk/>
            <pc:sldMk cId="3618752296" sldId="269"/>
            <ac:spMk id="43" creationId="{7CB3C9E6-4C54-EFD8-1D25-2E4C0D56D7E8}"/>
          </ac:spMkLst>
        </pc:spChg>
        <pc:spChg chg="mod">
          <ac:chgData name="Burak Öz" userId="c35ac8fc-ead8-4967-9631-a38022e1d32d" providerId="ADAL" clId="{74F81067-2FD2-45A5-9F3E-936F22744B38}" dt="2022-07-11T22:24:21.024" v="12"/>
          <ac:spMkLst>
            <pc:docMk/>
            <pc:sldMk cId="3618752296" sldId="269"/>
            <ac:spMk id="45" creationId="{E0150E74-82C5-2AF6-36ED-8F65791B98A3}"/>
          </ac:spMkLst>
        </pc:spChg>
        <pc:spChg chg="mod">
          <ac:chgData name="Burak Öz" userId="c35ac8fc-ead8-4967-9631-a38022e1d32d" providerId="ADAL" clId="{74F81067-2FD2-45A5-9F3E-936F22744B38}" dt="2022-07-11T22:24:21.024" v="12"/>
          <ac:spMkLst>
            <pc:docMk/>
            <pc:sldMk cId="3618752296" sldId="269"/>
            <ac:spMk id="46" creationId="{F19EBD0A-DB21-A5DC-10AD-4B7A318CE409}"/>
          </ac:spMkLst>
        </pc:spChg>
        <pc:spChg chg="mod">
          <ac:chgData name="Burak Öz" userId="c35ac8fc-ead8-4967-9631-a38022e1d32d" providerId="ADAL" clId="{74F81067-2FD2-45A5-9F3E-936F22744B38}" dt="2022-07-11T22:24:21.024" v="12"/>
          <ac:spMkLst>
            <pc:docMk/>
            <pc:sldMk cId="3618752296" sldId="269"/>
            <ac:spMk id="47" creationId="{4BBFC1F8-CF77-8875-3586-8615264CF908}"/>
          </ac:spMkLst>
        </pc:spChg>
        <pc:spChg chg="mod">
          <ac:chgData name="Burak Öz" userId="c35ac8fc-ead8-4967-9631-a38022e1d32d" providerId="ADAL" clId="{74F81067-2FD2-45A5-9F3E-936F22744B38}" dt="2022-07-11T22:24:21.024" v="12"/>
          <ac:spMkLst>
            <pc:docMk/>
            <pc:sldMk cId="3618752296" sldId="269"/>
            <ac:spMk id="48" creationId="{13940386-2C64-E344-6BAB-04BDBBC1B113}"/>
          </ac:spMkLst>
        </pc:spChg>
        <pc:spChg chg="mod">
          <ac:chgData name="Burak Öz" userId="c35ac8fc-ead8-4967-9631-a38022e1d32d" providerId="ADAL" clId="{74F81067-2FD2-45A5-9F3E-936F22744B38}" dt="2022-07-11T22:24:21.024" v="12"/>
          <ac:spMkLst>
            <pc:docMk/>
            <pc:sldMk cId="3618752296" sldId="269"/>
            <ac:spMk id="49" creationId="{B20C8CAB-4522-1E44-A0C7-9D80868066D7}"/>
          </ac:spMkLst>
        </pc:spChg>
        <pc:spChg chg="mod">
          <ac:chgData name="Burak Öz" userId="c35ac8fc-ead8-4967-9631-a38022e1d32d" providerId="ADAL" clId="{74F81067-2FD2-45A5-9F3E-936F22744B38}" dt="2022-07-11T22:24:21.024" v="12"/>
          <ac:spMkLst>
            <pc:docMk/>
            <pc:sldMk cId="3618752296" sldId="269"/>
            <ac:spMk id="51" creationId="{B5A1D18F-3D44-4D4C-B2ED-EF29C462AB88}"/>
          </ac:spMkLst>
        </pc:spChg>
        <pc:spChg chg="mod">
          <ac:chgData name="Burak Öz" userId="c35ac8fc-ead8-4967-9631-a38022e1d32d" providerId="ADAL" clId="{74F81067-2FD2-45A5-9F3E-936F22744B38}" dt="2022-07-11T22:24:21.024" v="12"/>
          <ac:spMkLst>
            <pc:docMk/>
            <pc:sldMk cId="3618752296" sldId="269"/>
            <ac:spMk id="52" creationId="{4395222E-3C01-AEB1-75CB-181DC7C720A1}"/>
          </ac:spMkLst>
        </pc:spChg>
        <pc:spChg chg="mod">
          <ac:chgData name="Burak Öz" userId="c35ac8fc-ead8-4967-9631-a38022e1d32d" providerId="ADAL" clId="{74F81067-2FD2-45A5-9F3E-936F22744B38}" dt="2022-07-11T22:24:21.024" v="12"/>
          <ac:spMkLst>
            <pc:docMk/>
            <pc:sldMk cId="3618752296" sldId="269"/>
            <ac:spMk id="53" creationId="{F6755A7B-F70A-B360-49A6-9F2E6527057D}"/>
          </ac:spMkLst>
        </pc:spChg>
        <pc:spChg chg="mod">
          <ac:chgData name="Burak Öz" userId="c35ac8fc-ead8-4967-9631-a38022e1d32d" providerId="ADAL" clId="{74F81067-2FD2-45A5-9F3E-936F22744B38}" dt="2022-07-11T22:24:21.024" v="12"/>
          <ac:spMkLst>
            <pc:docMk/>
            <pc:sldMk cId="3618752296" sldId="269"/>
            <ac:spMk id="54" creationId="{308483CA-6E84-C13A-E7A9-249695F267D3}"/>
          </ac:spMkLst>
        </pc:spChg>
        <pc:spChg chg="mod">
          <ac:chgData name="Burak Öz" userId="c35ac8fc-ead8-4967-9631-a38022e1d32d" providerId="ADAL" clId="{74F81067-2FD2-45A5-9F3E-936F22744B38}" dt="2022-07-11T22:24:21.024" v="12"/>
          <ac:spMkLst>
            <pc:docMk/>
            <pc:sldMk cId="3618752296" sldId="269"/>
            <ac:spMk id="55" creationId="{A4F73D78-DD47-DA58-86B0-4CF27A67E8B7}"/>
          </ac:spMkLst>
        </pc:spChg>
        <pc:spChg chg="mod">
          <ac:chgData name="Burak Öz" userId="c35ac8fc-ead8-4967-9631-a38022e1d32d" providerId="ADAL" clId="{74F81067-2FD2-45A5-9F3E-936F22744B38}" dt="2022-07-11T22:24:21.024" v="12"/>
          <ac:spMkLst>
            <pc:docMk/>
            <pc:sldMk cId="3618752296" sldId="269"/>
            <ac:spMk id="56" creationId="{A5B6E8FE-7657-514F-47D5-FD9887429696}"/>
          </ac:spMkLst>
        </pc:spChg>
        <pc:spChg chg="mod">
          <ac:chgData name="Burak Öz" userId="c35ac8fc-ead8-4967-9631-a38022e1d32d" providerId="ADAL" clId="{74F81067-2FD2-45A5-9F3E-936F22744B38}" dt="2022-07-11T22:24:21.024" v="12"/>
          <ac:spMkLst>
            <pc:docMk/>
            <pc:sldMk cId="3618752296" sldId="269"/>
            <ac:spMk id="57" creationId="{219999F5-5963-B32A-182A-3B4C6D705FAC}"/>
          </ac:spMkLst>
        </pc:spChg>
        <pc:spChg chg="add mod">
          <ac:chgData name="Burak Öz" userId="c35ac8fc-ead8-4967-9631-a38022e1d32d" providerId="ADAL" clId="{74F81067-2FD2-45A5-9F3E-936F22744B38}" dt="2022-07-11T22:24:40.184" v="30" actId="20577"/>
          <ac:spMkLst>
            <pc:docMk/>
            <pc:sldMk cId="3618752296" sldId="269"/>
            <ac:spMk id="58" creationId="{84517565-7772-933C-026E-F1ED382F7ACA}"/>
          </ac:spMkLst>
        </pc:spChg>
        <pc:grpChg chg="add mod">
          <ac:chgData name="Burak Öz" userId="c35ac8fc-ead8-4967-9631-a38022e1d32d" providerId="ADAL" clId="{74F81067-2FD2-45A5-9F3E-936F22744B38}" dt="2022-07-11T22:24:26.897" v="14" actId="1076"/>
          <ac:grpSpMkLst>
            <pc:docMk/>
            <pc:sldMk cId="3618752296" sldId="269"/>
            <ac:grpSpMk id="9" creationId="{CCCF0F5A-F81F-0532-41BD-2B78151594F6}"/>
          </ac:grpSpMkLst>
        </pc:grpChg>
        <pc:grpChg chg="mod">
          <ac:chgData name="Burak Öz" userId="c35ac8fc-ead8-4967-9631-a38022e1d32d" providerId="ADAL" clId="{74F81067-2FD2-45A5-9F3E-936F22744B38}" dt="2022-07-11T22:24:21.024" v="12"/>
          <ac:grpSpMkLst>
            <pc:docMk/>
            <pc:sldMk cId="3618752296" sldId="269"/>
            <ac:grpSpMk id="12" creationId="{07625115-EA1D-ACC5-E377-8A28061959FA}"/>
          </ac:grpSpMkLst>
        </pc:grpChg>
        <pc:grpChg chg="mod">
          <ac:chgData name="Burak Öz" userId="c35ac8fc-ead8-4967-9631-a38022e1d32d" providerId="ADAL" clId="{74F81067-2FD2-45A5-9F3E-936F22744B38}" dt="2022-07-11T22:24:21.024" v="12"/>
          <ac:grpSpMkLst>
            <pc:docMk/>
            <pc:sldMk cId="3618752296" sldId="269"/>
            <ac:grpSpMk id="14" creationId="{87894CC1-5879-08BB-E407-2221DD682CE5}"/>
          </ac:grpSpMkLst>
        </pc:grpChg>
        <pc:grpChg chg="mod">
          <ac:chgData name="Burak Öz" userId="c35ac8fc-ead8-4967-9631-a38022e1d32d" providerId="ADAL" clId="{74F81067-2FD2-45A5-9F3E-936F22744B38}" dt="2022-07-11T22:24:21.024" v="12"/>
          <ac:grpSpMkLst>
            <pc:docMk/>
            <pc:sldMk cId="3618752296" sldId="269"/>
            <ac:grpSpMk id="17" creationId="{ED2B0ACE-5D1C-7695-E5EE-C912397ECFB0}"/>
          </ac:grpSpMkLst>
        </pc:grpChg>
        <pc:grpChg chg="mod">
          <ac:chgData name="Burak Öz" userId="c35ac8fc-ead8-4967-9631-a38022e1d32d" providerId="ADAL" clId="{74F81067-2FD2-45A5-9F3E-936F22744B38}" dt="2022-07-11T22:24:21.024" v="12"/>
          <ac:grpSpMkLst>
            <pc:docMk/>
            <pc:sldMk cId="3618752296" sldId="269"/>
            <ac:grpSpMk id="19" creationId="{96219F55-5E57-985F-D064-9AF369449C85}"/>
          </ac:grpSpMkLst>
        </pc:grpChg>
        <pc:grpChg chg="mod">
          <ac:chgData name="Burak Öz" userId="c35ac8fc-ead8-4967-9631-a38022e1d32d" providerId="ADAL" clId="{74F81067-2FD2-45A5-9F3E-936F22744B38}" dt="2022-07-11T22:24:21.024" v="12"/>
          <ac:grpSpMkLst>
            <pc:docMk/>
            <pc:sldMk cId="3618752296" sldId="269"/>
            <ac:grpSpMk id="20" creationId="{569707A5-3B04-F9A9-6827-A422A5917208}"/>
          </ac:grpSpMkLst>
        </pc:grpChg>
        <pc:grpChg chg="mod">
          <ac:chgData name="Burak Öz" userId="c35ac8fc-ead8-4967-9631-a38022e1d32d" providerId="ADAL" clId="{74F81067-2FD2-45A5-9F3E-936F22744B38}" dt="2022-07-11T22:24:21.024" v="12"/>
          <ac:grpSpMkLst>
            <pc:docMk/>
            <pc:sldMk cId="3618752296" sldId="269"/>
            <ac:grpSpMk id="21" creationId="{44657DA0-E65E-DBA8-2784-4AA4CFC55890}"/>
          </ac:grpSpMkLst>
        </pc:grpChg>
        <pc:grpChg chg="mod">
          <ac:chgData name="Burak Öz" userId="c35ac8fc-ead8-4967-9631-a38022e1d32d" providerId="ADAL" clId="{74F81067-2FD2-45A5-9F3E-936F22744B38}" dt="2022-07-11T22:24:21.024" v="12"/>
          <ac:grpSpMkLst>
            <pc:docMk/>
            <pc:sldMk cId="3618752296" sldId="269"/>
            <ac:grpSpMk id="22" creationId="{E3E5742C-F172-9757-3930-6F81EDF1BDEB}"/>
          </ac:grpSpMkLst>
        </pc:grpChg>
        <pc:grpChg chg="mod">
          <ac:chgData name="Burak Öz" userId="c35ac8fc-ead8-4967-9631-a38022e1d32d" providerId="ADAL" clId="{74F81067-2FD2-45A5-9F3E-936F22744B38}" dt="2022-07-11T22:24:21.024" v="12"/>
          <ac:grpSpMkLst>
            <pc:docMk/>
            <pc:sldMk cId="3618752296" sldId="269"/>
            <ac:grpSpMk id="27" creationId="{1FFF5BA7-2B25-05BF-EB0B-6BB3E7F3737E}"/>
          </ac:grpSpMkLst>
        </pc:grpChg>
        <pc:grpChg chg="mod">
          <ac:chgData name="Burak Öz" userId="c35ac8fc-ead8-4967-9631-a38022e1d32d" providerId="ADAL" clId="{74F81067-2FD2-45A5-9F3E-936F22744B38}" dt="2022-07-11T22:24:21.024" v="12"/>
          <ac:grpSpMkLst>
            <pc:docMk/>
            <pc:sldMk cId="3618752296" sldId="269"/>
            <ac:grpSpMk id="28" creationId="{C89430CE-6721-3D11-E2D8-89D3E8564240}"/>
          </ac:grpSpMkLst>
        </pc:grpChg>
        <pc:grpChg chg="mod">
          <ac:chgData name="Burak Öz" userId="c35ac8fc-ead8-4967-9631-a38022e1d32d" providerId="ADAL" clId="{74F81067-2FD2-45A5-9F3E-936F22744B38}" dt="2022-07-11T22:24:21.024" v="12"/>
          <ac:grpSpMkLst>
            <pc:docMk/>
            <pc:sldMk cId="3618752296" sldId="269"/>
            <ac:grpSpMk id="33" creationId="{2E6313CC-D5EC-385E-FCC4-A5AB6A2C042C}"/>
          </ac:grpSpMkLst>
        </pc:grpChg>
        <pc:grpChg chg="mod">
          <ac:chgData name="Burak Öz" userId="c35ac8fc-ead8-4967-9631-a38022e1d32d" providerId="ADAL" clId="{74F81067-2FD2-45A5-9F3E-936F22744B38}" dt="2022-07-11T22:24:21.024" v="12"/>
          <ac:grpSpMkLst>
            <pc:docMk/>
            <pc:sldMk cId="3618752296" sldId="269"/>
            <ac:grpSpMk id="34" creationId="{498C4862-1E5F-4227-A4C2-5D3C51E88343}"/>
          </ac:grpSpMkLst>
        </pc:grpChg>
        <pc:grpChg chg="mod">
          <ac:chgData name="Burak Öz" userId="c35ac8fc-ead8-4967-9631-a38022e1d32d" providerId="ADAL" clId="{74F81067-2FD2-45A5-9F3E-936F22744B38}" dt="2022-07-11T22:24:21.024" v="12"/>
          <ac:grpSpMkLst>
            <pc:docMk/>
            <pc:sldMk cId="3618752296" sldId="269"/>
            <ac:grpSpMk id="35" creationId="{37E70EE5-59D8-EEA6-3FE2-D2CB6493D093}"/>
          </ac:grpSpMkLst>
        </pc:grpChg>
        <pc:grpChg chg="mod">
          <ac:chgData name="Burak Öz" userId="c35ac8fc-ead8-4967-9631-a38022e1d32d" providerId="ADAL" clId="{74F81067-2FD2-45A5-9F3E-936F22744B38}" dt="2022-07-11T22:24:21.024" v="12"/>
          <ac:grpSpMkLst>
            <pc:docMk/>
            <pc:sldMk cId="3618752296" sldId="269"/>
            <ac:grpSpMk id="42" creationId="{02E6E3FD-BF34-8345-363E-392FA02F955F}"/>
          </ac:grpSpMkLst>
        </pc:grpChg>
        <pc:grpChg chg="mod">
          <ac:chgData name="Burak Öz" userId="c35ac8fc-ead8-4967-9631-a38022e1d32d" providerId="ADAL" clId="{74F81067-2FD2-45A5-9F3E-936F22744B38}" dt="2022-07-11T22:24:21.024" v="12"/>
          <ac:grpSpMkLst>
            <pc:docMk/>
            <pc:sldMk cId="3618752296" sldId="269"/>
            <ac:grpSpMk id="44" creationId="{2235BF45-6E77-27C4-372E-B7C94FEF099A}"/>
          </ac:grpSpMkLst>
        </pc:grpChg>
        <pc:grpChg chg="mod">
          <ac:chgData name="Burak Öz" userId="c35ac8fc-ead8-4967-9631-a38022e1d32d" providerId="ADAL" clId="{74F81067-2FD2-45A5-9F3E-936F22744B38}" dt="2022-07-11T22:24:21.024" v="12"/>
          <ac:grpSpMkLst>
            <pc:docMk/>
            <pc:sldMk cId="3618752296" sldId="269"/>
            <ac:grpSpMk id="50" creationId="{C0E2143C-9DFB-FEB8-8387-FB43943E616A}"/>
          </ac:grpSpMkLst>
        </pc:grpChg>
        <pc:graphicFrameChg chg="del">
          <ac:chgData name="Burak Öz" userId="c35ac8fc-ead8-4967-9631-a38022e1d32d" providerId="ADAL" clId="{74F81067-2FD2-45A5-9F3E-936F22744B38}" dt="2022-07-11T22:24:17.582" v="10" actId="478"/>
          <ac:graphicFrameMkLst>
            <pc:docMk/>
            <pc:sldMk cId="3618752296" sldId="269"/>
            <ac:graphicFrameMk id="8" creationId="{63F01A10-750D-2B46-34FF-3644AFA6DD6F}"/>
          </ac:graphicFrameMkLst>
        </pc:graphicFrameChg>
        <pc:graphicFrameChg chg="mod">
          <ac:chgData name="Burak Öz" userId="c35ac8fc-ead8-4967-9631-a38022e1d32d" providerId="ADAL" clId="{74F81067-2FD2-45A5-9F3E-936F22744B38}" dt="2022-07-11T22:24:21.024" v="12"/>
          <ac:graphicFrameMkLst>
            <pc:docMk/>
            <pc:sldMk cId="3618752296" sldId="269"/>
            <ac:graphicFrameMk id="11" creationId="{13F78976-BE7D-490A-BE8D-CCE1383798B3}"/>
          </ac:graphicFrameMkLst>
        </pc:graphicFrameChg>
        <pc:picChg chg="mod">
          <ac:chgData name="Burak Öz" userId="c35ac8fc-ead8-4967-9631-a38022e1d32d" providerId="ADAL" clId="{74F81067-2FD2-45A5-9F3E-936F22744B38}" dt="2022-07-11T22:24:21.024" v="12"/>
          <ac:picMkLst>
            <pc:docMk/>
            <pc:sldMk cId="3618752296" sldId="269"/>
            <ac:picMk id="13" creationId="{6F8AEDDC-E71E-5217-D8FD-8FCC2E7CE0E8}"/>
          </ac:picMkLst>
        </pc:picChg>
        <pc:picChg chg="mod">
          <ac:chgData name="Burak Öz" userId="c35ac8fc-ead8-4967-9631-a38022e1d32d" providerId="ADAL" clId="{74F81067-2FD2-45A5-9F3E-936F22744B38}" dt="2022-07-11T22:24:21.024" v="12"/>
          <ac:picMkLst>
            <pc:docMk/>
            <pc:sldMk cId="3618752296" sldId="269"/>
            <ac:picMk id="15" creationId="{3C5CBFF4-E2BA-F80C-FD32-7E027A2A814F}"/>
          </ac:picMkLst>
        </pc:picChg>
        <pc:picChg chg="mod">
          <ac:chgData name="Burak Öz" userId="c35ac8fc-ead8-4967-9631-a38022e1d32d" providerId="ADAL" clId="{74F81067-2FD2-45A5-9F3E-936F22744B38}" dt="2022-07-11T22:24:21.024" v="12"/>
          <ac:picMkLst>
            <pc:docMk/>
            <pc:sldMk cId="3618752296" sldId="269"/>
            <ac:picMk id="16" creationId="{881C4F25-8A9D-CB6C-70AC-9DF68E9FF637}"/>
          </ac:picMkLst>
        </pc:picChg>
        <pc:cxnChg chg="mod">
          <ac:chgData name="Burak Öz" userId="c35ac8fc-ead8-4967-9631-a38022e1d32d" providerId="ADAL" clId="{74F81067-2FD2-45A5-9F3E-936F22744B38}" dt="2022-07-11T22:24:21.024" v="12"/>
          <ac:cxnSpMkLst>
            <pc:docMk/>
            <pc:sldMk cId="3618752296" sldId="269"/>
            <ac:cxnSpMk id="18" creationId="{C8772B04-139E-F73F-4C03-38CA1DBFC49C}"/>
          </ac:cxnSpMkLst>
        </pc:cxnChg>
      </pc:sldChg>
      <pc:sldChg chg="addSp delSp modSp add mod">
        <pc:chgData name="Burak Öz" userId="c35ac8fc-ead8-4967-9631-a38022e1d32d" providerId="ADAL" clId="{74F81067-2FD2-45A5-9F3E-936F22744B38}" dt="2022-07-11T22:25:16.933" v="35" actId="1076"/>
        <pc:sldMkLst>
          <pc:docMk/>
          <pc:sldMk cId="2757729583" sldId="270"/>
        </pc:sldMkLst>
        <pc:spChg chg="add mod">
          <ac:chgData name="Burak Öz" userId="c35ac8fc-ead8-4967-9631-a38022e1d32d" providerId="ADAL" clId="{74F81067-2FD2-45A5-9F3E-936F22744B38}" dt="2022-07-11T22:25:16.933" v="35" actId="1076"/>
          <ac:spMkLst>
            <pc:docMk/>
            <pc:sldMk cId="2757729583" sldId="270"/>
            <ac:spMk id="59" creationId="{B4495D7D-A2FF-6054-4E0D-5ED32A6FB913}"/>
          </ac:spMkLst>
        </pc:spChg>
        <pc:grpChg chg="del">
          <ac:chgData name="Burak Öz" userId="c35ac8fc-ead8-4967-9631-a38022e1d32d" providerId="ADAL" clId="{74F81067-2FD2-45A5-9F3E-936F22744B38}" dt="2022-07-11T22:25:10.708" v="32" actId="478"/>
          <ac:grpSpMkLst>
            <pc:docMk/>
            <pc:sldMk cId="2757729583" sldId="270"/>
            <ac:grpSpMk id="9" creationId="{CCCF0F5A-F81F-0532-41BD-2B78151594F6}"/>
          </ac:grpSpMkLst>
        </pc:grpChg>
      </pc:sldChg>
      <pc:sldChg chg="addSp delSp modSp add mod">
        <pc:chgData name="Burak Öz" userId="c35ac8fc-ead8-4967-9631-a38022e1d32d" providerId="ADAL" clId="{74F81067-2FD2-45A5-9F3E-936F22744B38}" dt="2022-07-14T14:06:02.078" v="2461" actId="20577"/>
        <pc:sldMkLst>
          <pc:docMk/>
          <pc:sldMk cId="273732104" sldId="271"/>
        </pc:sldMkLst>
        <pc:spChg chg="mod">
          <ac:chgData name="Burak Öz" userId="c35ac8fc-ead8-4967-9631-a38022e1d32d" providerId="ADAL" clId="{74F81067-2FD2-45A5-9F3E-936F22744B38}" dt="2022-07-11T22:33:28.081" v="119" actId="20577"/>
          <ac:spMkLst>
            <pc:docMk/>
            <pc:sldMk cId="273732104" sldId="271"/>
            <ac:spMk id="2" creationId="{00000000-0000-0000-0000-000000000000}"/>
          </ac:spMkLst>
        </pc:spChg>
        <pc:spChg chg="add del mod">
          <ac:chgData name="Burak Öz" userId="c35ac8fc-ead8-4967-9631-a38022e1d32d" providerId="ADAL" clId="{74F81067-2FD2-45A5-9F3E-936F22744B38}" dt="2022-07-11T22:36:03.511" v="396" actId="478"/>
          <ac:spMkLst>
            <pc:docMk/>
            <pc:sldMk cId="273732104" sldId="271"/>
            <ac:spMk id="4" creationId="{055D10BE-9B52-A441-8E2D-1B7F7B162186}"/>
          </ac:spMkLst>
        </pc:spChg>
        <pc:spChg chg="add del mod">
          <ac:chgData name="Burak Öz" userId="c35ac8fc-ead8-4967-9631-a38022e1d32d" providerId="ADAL" clId="{74F81067-2FD2-45A5-9F3E-936F22744B38}" dt="2022-07-13T18:17:26.789" v="2330" actId="478"/>
          <ac:spMkLst>
            <pc:docMk/>
            <pc:sldMk cId="273732104" sldId="271"/>
            <ac:spMk id="8" creationId="{3D24B758-50C5-C004-4F50-C35D3AE3F05D}"/>
          </ac:spMkLst>
        </pc:spChg>
        <pc:spChg chg="add del mod">
          <ac:chgData name="Burak Öz" userId="c35ac8fc-ead8-4967-9631-a38022e1d32d" providerId="ADAL" clId="{74F81067-2FD2-45A5-9F3E-936F22744B38}" dt="2022-07-11T22:36:07.832" v="398" actId="478"/>
          <ac:spMkLst>
            <pc:docMk/>
            <pc:sldMk cId="273732104" sldId="271"/>
            <ac:spMk id="9" creationId="{BD8AE06B-006C-C033-955F-49E804699CCF}"/>
          </ac:spMkLst>
        </pc:spChg>
        <pc:spChg chg="add mod">
          <ac:chgData name="Burak Öz" userId="c35ac8fc-ead8-4967-9631-a38022e1d32d" providerId="ADAL" clId="{74F81067-2FD2-45A5-9F3E-936F22744B38}" dt="2022-07-11T22:36:01.475" v="395" actId="571"/>
          <ac:spMkLst>
            <pc:docMk/>
            <pc:sldMk cId="273732104" sldId="271"/>
            <ac:spMk id="11" creationId="{9FF167D0-D948-F691-D846-DDE9B4E3E8D0}"/>
          </ac:spMkLst>
        </pc:spChg>
        <pc:spChg chg="add mod">
          <ac:chgData name="Burak Öz" userId="c35ac8fc-ead8-4967-9631-a38022e1d32d" providerId="ADAL" clId="{74F81067-2FD2-45A5-9F3E-936F22744B38}" dt="2022-07-11T22:36:01.475" v="395" actId="571"/>
          <ac:spMkLst>
            <pc:docMk/>
            <pc:sldMk cId="273732104" sldId="271"/>
            <ac:spMk id="12" creationId="{657EF5A3-7678-632C-9F36-8E73790CA999}"/>
          </ac:spMkLst>
        </pc:spChg>
        <pc:spChg chg="add del">
          <ac:chgData name="Burak Öz" userId="c35ac8fc-ead8-4967-9631-a38022e1d32d" providerId="ADAL" clId="{74F81067-2FD2-45A5-9F3E-936F22744B38}" dt="2022-07-11T22:36:06.501" v="397" actId="478"/>
          <ac:spMkLst>
            <pc:docMk/>
            <pc:sldMk cId="273732104" sldId="271"/>
            <ac:spMk id="58" creationId="{84517565-7772-933C-026E-F1ED382F7ACA}"/>
          </ac:spMkLst>
        </pc:spChg>
        <pc:spChg chg="mod">
          <ac:chgData name="Burak Öz" userId="c35ac8fc-ead8-4967-9631-a38022e1d32d" providerId="ADAL" clId="{74F81067-2FD2-45A5-9F3E-936F22744B38}" dt="2022-07-14T14:06:02.078" v="2461" actId="20577"/>
          <ac:spMkLst>
            <pc:docMk/>
            <pc:sldMk cId="273732104" sldId="271"/>
            <ac:spMk id="59" creationId="{B4495D7D-A2FF-6054-4E0D-5ED32A6FB913}"/>
          </ac:spMkLst>
        </pc:spChg>
        <pc:picChg chg="add del mod">
          <ac:chgData name="Burak Öz" userId="c35ac8fc-ead8-4967-9631-a38022e1d32d" providerId="ADAL" clId="{74F81067-2FD2-45A5-9F3E-936F22744B38}" dt="2022-07-13T18:17:25.132" v="2329" actId="478"/>
          <ac:picMkLst>
            <pc:docMk/>
            <pc:sldMk cId="273732104" sldId="271"/>
            <ac:picMk id="7" creationId="{6AD7CDF4-957B-75E0-4337-304A651DE67D}"/>
          </ac:picMkLst>
        </pc:picChg>
        <pc:picChg chg="add mod">
          <ac:chgData name="Burak Öz" userId="c35ac8fc-ead8-4967-9631-a38022e1d32d" providerId="ADAL" clId="{74F81067-2FD2-45A5-9F3E-936F22744B38}" dt="2022-07-11T22:36:01.475" v="395" actId="571"/>
          <ac:picMkLst>
            <pc:docMk/>
            <pc:sldMk cId="273732104" sldId="271"/>
            <ac:picMk id="10" creationId="{8F45A767-D938-6ED7-B729-F6DD2BB38860}"/>
          </ac:picMkLst>
        </pc:picChg>
      </pc:sldChg>
      <pc:sldChg chg="addSp delSp modSp add mod">
        <pc:chgData name="Burak Öz" userId="c35ac8fc-ead8-4967-9631-a38022e1d32d" providerId="ADAL" clId="{74F81067-2FD2-45A5-9F3E-936F22744B38}" dt="2022-07-14T14:23:33.558" v="2923" actId="20577"/>
        <pc:sldMkLst>
          <pc:docMk/>
          <pc:sldMk cId="3130110467" sldId="272"/>
        </pc:sldMkLst>
        <pc:spChg chg="mod">
          <ac:chgData name="Burak Öz" userId="c35ac8fc-ead8-4967-9631-a38022e1d32d" providerId="ADAL" clId="{74F81067-2FD2-45A5-9F3E-936F22744B38}" dt="2022-07-14T13:47:43.619" v="2386" actId="20577"/>
          <ac:spMkLst>
            <pc:docMk/>
            <pc:sldMk cId="3130110467" sldId="272"/>
            <ac:spMk id="2" creationId="{00000000-0000-0000-0000-000000000000}"/>
          </ac:spMkLst>
        </pc:spChg>
        <pc:spChg chg="del">
          <ac:chgData name="Burak Öz" userId="c35ac8fc-ead8-4967-9631-a38022e1d32d" providerId="ADAL" clId="{74F81067-2FD2-45A5-9F3E-936F22744B38}" dt="2022-07-11T23:12:32.019" v="1350" actId="478"/>
          <ac:spMkLst>
            <pc:docMk/>
            <pc:sldMk cId="3130110467" sldId="272"/>
            <ac:spMk id="8" creationId="{3D24B758-50C5-C004-4F50-C35D3AE3F05D}"/>
          </ac:spMkLst>
        </pc:spChg>
        <pc:spChg chg="mod">
          <ac:chgData name="Burak Öz" userId="c35ac8fc-ead8-4967-9631-a38022e1d32d" providerId="ADAL" clId="{74F81067-2FD2-45A5-9F3E-936F22744B38}" dt="2022-07-14T14:23:33.558" v="2923" actId="20577"/>
          <ac:spMkLst>
            <pc:docMk/>
            <pc:sldMk cId="3130110467" sldId="272"/>
            <ac:spMk id="59" creationId="{B4495D7D-A2FF-6054-4E0D-5ED32A6FB913}"/>
          </ac:spMkLst>
        </pc:spChg>
        <pc:picChg chg="add del">
          <ac:chgData name="Burak Öz" userId="c35ac8fc-ead8-4967-9631-a38022e1d32d" providerId="ADAL" clId="{74F81067-2FD2-45A5-9F3E-936F22744B38}" dt="2022-07-14T13:47:18.925" v="2348" actId="22"/>
          <ac:picMkLst>
            <pc:docMk/>
            <pc:sldMk cId="3130110467" sldId="272"/>
            <ac:picMk id="4" creationId="{E6C51D2B-7FA5-7730-69FF-213E4D9D4659}"/>
          </ac:picMkLst>
        </pc:picChg>
        <pc:picChg chg="del">
          <ac:chgData name="Burak Öz" userId="c35ac8fc-ead8-4967-9631-a38022e1d32d" providerId="ADAL" clId="{74F81067-2FD2-45A5-9F3E-936F22744B38}" dt="2022-07-11T23:12:30.845" v="1349" actId="478"/>
          <ac:picMkLst>
            <pc:docMk/>
            <pc:sldMk cId="3130110467" sldId="272"/>
            <ac:picMk id="7" creationId="{6AD7CDF4-957B-75E0-4337-304A651DE67D}"/>
          </ac:picMkLst>
        </pc:picChg>
        <pc:picChg chg="add del mod">
          <ac:chgData name="Burak Öz" userId="c35ac8fc-ead8-4967-9631-a38022e1d32d" providerId="ADAL" clId="{74F81067-2FD2-45A5-9F3E-936F22744B38}" dt="2022-07-14T14:09:04.193" v="2572" actId="478"/>
          <ac:picMkLst>
            <pc:docMk/>
            <pc:sldMk cId="3130110467" sldId="272"/>
            <ac:picMk id="1026" creationId="{C413C6BA-7610-4E72-6002-65C3F9CF66B8}"/>
          </ac:picMkLst>
        </pc:picChg>
      </pc:sldChg>
      <pc:sldChg chg="addSp modSp add mod">
        <pc:chgData name="Burak Öz" userId="c35ac8fc-ead8-4967-9631-a38022e1d32d" providerId="ADAL" clId="{74F81067-2FD2-45A5-9F3E-936F22744B38}" dt="2022-07-14T13:47:38.165" v="2375" actId="20577"/>
        <pc:sldMkLst>
          <pc:docMk/>
          <pc:sldMk cId="3005794423" sldId="273"/>
        </pc:sldMkLst>
        <pc:spChg chg="mod">
          <ac:chgData name="Burak Öz" userId="c35ac8fc-ead8-4967-9631-a38022e1d32d" providerId="ADAL" clId="{74F81067-2FD2-45A5-9F3E-936F22744B38}" dt="2022-07-14T13:47:38.165" v="2375" actId="20577"/>
          <ac:spMkLst>
            <pc:docMk/>
            <pc:sldMk cId="3005794423" sldId="273"/>
            <ac:spMk id="2" creationId="{00000000-0000-0000-0000-000000000000}"/>
          </ac:spMkLst>
        </pc:spChg>
        <pc:spChg chg="mod">
          <ac:chgData name="Burak Öz" userId="c35ac8fc-ead8-4967-9631-a38022e1d32d" providerId="ADAL" clId="{74F81067-2FD2-45A5-9F3E-936F22744B38}" dt="2022-07-12T03:50:40.488" v="2221" actId="20577"/>
          <ac:spMkLst>
            <pc:docMk/>
            <pc:sldMk cId="3005794423" sldId="273"/>
            <ac:spMk id="59" creationId="{B4495D7D-A2FF-6054-4E0D-5ED32A6FB913}"/>
          </ac:spMkLst>
        </pc:spChg>
        <pc:picChg chg="add mod">
          <ac:chgData name="Burak Öz" userId="c35ac8fc-ead8-4967-9631-a38022e1d32d" providerId="ADAL" clId="{74F81067-2FD2-45A5-9F3E-936F22744B38}" dt="2022-07-13T18:25:49.670" v="2346" actId="1076"/>
          <ac:picMkLst>
            <pc:docMk/>
            <pc:sldMk cId="3005794423" sldId="273"/>
            <ac:picMk id="2050" creationId="{127AC72B-8457-B88F-80F1-A22D435FD8E3}"/>
          </ac:picMkLst>
        </pc:picChg>
      </pc:sldChg>
      <pc:sldChg chg="modSp new del mod">
        <pc:chgData name="Burak Öz" userId="c35ac8fc-ead8-4967-9631-a38022e1d32d" providerId="ADAL" clId="{74F81067-2FD2-45A5-9F3E-936F22744B38}" dt="2022-07-12T17:56:20.325" v="2327" actId="2696"/>
        <pc:sldMkLst>
          <pc:docMk/>
          <pc:sldMk cId="998150876" sldId="274"/>
        </pc:sldMkLst>
        <pc:spChg chg="mod">
          <ac:chgData name="Burak Öz" userId="c35ac8fc-ead8-4967-9631-a38022e1d32d" providerId="ADAL" clId="{74F81067-2FD2-45A5-9F3E-936F22744B38}" dt="2022-07-12T17:42:21.580" v="2319" actId="20577"/>
          <ac:spMkLst>
            <pc:docMk/>
            <pc:sldMk cId="998150876" sldId="274"/>
            <ac:spMk id="2" creationId="{1FC4E8C7-81F8-576A-B323-CDA9C26BEFCF}"/>
          </ac:spMkLst>
        </pc:spChg>
        <pc:spChg chg="mod">
          <ac:chgData name="Burak Öz" userId="c35ac8fc-ead8-4967-9631-a38022e1d32d" providerId="ADAL" clId="{74F81067-2FD2-45A5-9F3E-936F22744B38}" dt="2022-07-12T17:56:13.525" v="2326" actId="20577"/>
          <ac:spMkLst>
            <pc:docMk/>
            <pc:sldMk cId="998150876" sldId="274"/>
            <ac:spMk id="3" creationId="{5E058DCE-DF78-1340-8C85-6AB0FFD92B2C}"/>
          </ac:spMkLst>
        </pc:spChg>
      </pc:sldChg>
      <pc:sldChg chg="addSp modSp new mod">
        <pc:chgData name="Burak Öz" userId="c35ac8fc-ead8-4967-9631-a38022e1d32d" providerId="ADAL" clId="{74F81067-2FD2-45A5-9F3E-936F22744B38}" dt="2022-07-14T14:00:21.668" v="2449" actId="20577"/>
        <pc:sldMkLst>
          <pc:docMk/>
          <pc:sldMk cId="2573157879" sldId="274"/>
        </pc:sldMkLst>
        <pc:spChg chg="mod">
          <ac:chgData name="Burak Öz" userId="c35ac8fc-ead8-4967-9631-a38022e1d32d" providerId="ADAL" clId="{74F81067-2FD2-45A5-9F3E-936F22744B38}" dt="2022-07-14T13:47:29.572" v="2366" actId="20577"/>
          <ac:spMkLst>
            <pc:docMk/>
            <pc:sldMk cId="2573157879" sldId="274"/>
            <ac:spMk id="2" creationId="{D9D7CD45-186B-44E8-095A-D8C870768553}"/>
          </ac:spMkLst>
        </pc:spChg>
        <pc:spChg chg="mod">
          <ac:chgData name="Burak Öz" userId="c35ac8fc-ead8-4967-9631-a38022e1d32d" providerId="ADAL" clId="{74F81067-2FD2-45A5-9F3E-936F22744B38}" dt="2022-07-14T14:00:21.668" v="2449" actId="20577"/>
          <ac:spMkLst>
            <pc:docMk/>
            <pc:sldMk cId="2573157879" sldId="274"/>
            <ac:spMk id="3" creationId="{A764FC4F-3411-D518-3783-193F69FFF2E8}"/>
          </ac:spMkLst>
        </pc:spChg>
        <pc:picChg chg="add mod">
          <ac:chgData name="Burak Öz" userId="c35ac8fc-ead8-4967-9631-a38022e1d32d" providerId="ADAL" clId="{74F81067-2FD2-45A5-9F3E-936F22744B38}" dt="2022-07-14T14:00:08.733" v="2395" actId="1076"/>
          <ac:picMkLst>
            <pc:docMk/>
            <pc:sldMk cId="2573157879" sldId="274"/>
            <ac:picMk id="5" creationId="{601BAD19-69D0-43A2-A6B2-792B17C3F071}"/>
          </ac:picMkLst>
        </pc:picChg>
      </pc:sldChg>
      <pc:sldChg chg="add">
        <pc:chgData name="Burak Öz" userId="c35ac8fc-ead8-4967-9631-a38022e1d32d" providerId="ADAL" clId="{74F81067-2FD2-45A5-9F3E-936F22744B38}" dt="2022-07-14T14:06:29.820" v="2462" actId="2890"/>
        <pc:sldMkLst>
          <pc:docMk/>
          <pc:sldMk cId="1169847676" sldId="27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hecmtl-my.sharepoint.com/personal/burak_oz_hec_ca/Documents/pub/AD-Climate/search/scopus-all-la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3716020737260251E-2"/>
          <c:y val="0.19628748534092813"/>
          <c:w val="0.89127175523723745"/>
          <c:h val="0.79839335262385824"/>
        </c:manualLayout>
      </c:layout>
      <c:bubbleChart>
        <c:varyColors val="0"/>
        <c:ser>
          <c:idx val="0"/>
          <c:order val="0"/>
          <c:tx>
            <c:strRef>
              <c:f>Sheet4!$E$3:$G$3</c:f>
              <c:strCache>
                <c:ptCount val="1"/>
                <c:pt idx="0">
                  <c:v>x y size</c:v>
                </c:pt>
              </c:strCache>
            </c:strRef>
          </c:tx>
          <c:spPr>
            <a:solidFill>
              <a:sysClr val="windowText" lastClr="000000"/>
            </a:solidFill>
            <a:ln w="25400">
              <a:noFill/>
            </a:ln>
            <a:effectLst/>
          </c:spPr>
          <c:invertIfNegative val="0"/>
          <c:xVal>
            <c:numRef>
              <c:f>Sheet4!$E$4:$E$7</c:f>
              <c:numCache>
                <c:formatCode>General</c:formatCode>
                <c:ptCount val="4"/>
                <c:pt idx="0">
                  <c:v>1</c:v>
                </c:pt>
                <c:pt idx="1">
                  <c:v>2</c:v>
                </c:pt>
                <c:pt idx="2">
                  <c:v>2.2000000000000002</c:v>
                </c:pt>
              </c:numCache>
            </c:numRef>
          </c:xVal>
          <c:yVal>
            <c:numRef>
              <c:f>Sheet4!$F$4:$F$7</c:f>
              <c:numCache>
                <c:formatCode>General</c:formatCode>
                <c:ptCount val="4"/>
                <c:pt idx="0">
                  <c:v>3</c:v>
                </c:pt>
                <c:pt idx="1">
                  <c:v>1.8</c:v>
                </c:pt>
                <c:pt idx="2">
                  <c:v>2.7</c:v>
                </c:pt>
              </c:numCache>
            </c:numRef>
          </c:yVal>
          <c:bubbleSize>
            <c:numRef>
              <c:f>Sheet4!$G$4:$G$7</c:f>
              <c:numCache>
                <c:formatCode>General</c:formatCode>
                <c:ptCount val="4"/>
                <c:pt idx="0">
                  <c:v>2</c:v>
                </c:pt>
                <c:pt idx="1">
                  <c:v>14</c:v>
                </c:pt>
                <c:pt idx="2">
                  <c:v>13</c:v>
                </c:pt>
              </c:numCache>
            </c:numRef>
          </c:bubbleSize>
          <c:bubble3D val="0"/>
          <c:extLst>
            <c:ext xmlns:c16="http://schemas.microsoft.com/office/drawing/2014/chart" uri="{C3380CC4-5D6E-409C-BE32-E72D297353CC}">
              <c16:uniqueId val="{00000000-2677-4589-9F9A-AE76C0EAC1DA}"/>
            </c:ext>
          </c:extLst>
        </c:ser>
        <c:dLbls>
          <c:showLegendKey val="0"/>
          <c:showVal val="0"/>
          <c:showCatName val="0"/>
          <c:showSerName val="0"/>
          <c:showPercent val="0"/>
          <c:showBubbleSize val="0"/>
        </c:dLbls>
        <c:bubbleScale val="100"/>
        <c:showNegBubbles val="0"/>
        <c:axId val="2070551264"/>
        <c:axId val="2070550848"/>
      </c:bubbleChart>
      <c:valAx>
        <c:axId val="2070551264"/>
        <c:scaling>
          <c:orientation val="minMax"/>
          <c:max val="3.2"/>
          <c:min val="0.8"/>
        </c:scaling>
        <c:delete val="1"/>
        <c:axPos val="b"/>
        <c:numFmt formatCode="General" sourceLinked="0"/>
        <c:majorTickMark val="out"/>
        <c:minorTickMark val="none"/>
        <c:tickLblPos val="nextTo"/>
        <c:crossAx val="2070550848"/>
        <c:crosses val="autoZero"/>
        <c:crossBetween val="midCat"/>
        <c:majorUnit val="0.8"/>
      </c:valAx>
      <c:valAx>
        <c:axId val="2070550848"/>
        <c:scaling>
          <c:orientation val="minMax"/>
          <c:max val="3.2"/>
          <c:min val="0.5"/>
        </c:scaling>
        <c:delete val="1"/>
        <c:axPos val="l"/>
        <c:numFmt formatCode="General" sourceLinked="1"/>
        <c:majorTickMark val="out"/>
        <c:minorTickMark val="none"/>
        <c:tickLblPos val="nextTo"/>
        <c:crossAx val="2070551264"/>
        <c:crosses val="autoZero"/>
        <c:crossBetween val="midCat"/>
      </c:valAx>
      <c:spPr>
        <a:noFill/>
        <a:ln w="3175">
          <a:solidFill>
            <a:sysClr val="windowText" lastClr="00000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ysClr val="window" lastClr="FFFFFF"/>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DC371B-ADD9-45E6-AFA3-A0D6658C97FB}"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CC6B0B82-E851-4A44-93EF-FDD33F4BB8CB}">
      <dgm:prSet phldrT="[Text]" custT="1"/>
      <dgm:spPr/>
      <dgm:t>
        <a:bodyPr/>
        <a:lstStyle/>
        <a:p>
          <a:r>
            <a:rPr lang="en-US" sz="3200" dirty="0"/>
            <a:t>Barriers to change</a:t>
          </a:r>
        </a:p>
      </dgm:t>
    </dgm:pt>
    <dgm:pt modelId="{4662352C-E6E0-44C0-873F-714958F36646}" type="parTrans" cxnId="{22B26214-7208-4009-85DB-7403A704B1F3}">
      <dgm:prSet/>
      <dgm:spPr/>
      <dgm:t>
        <a:bodyPr/>
        <a:lstStyle/>
        <a:p>
          <a:endParaRPr lang="en-US"/>
        </a:p>
      </dgm:t>
    </dgm:pt>
    <dgm:pt modelId="{54B6B0FE-4309-4539-A132-EEB2B1E7C9C5}" type="sibTrans" cxnId="{22B26214-7208-4009-85DB-7403A704B1F3}">
      <dgm:prSet/>
      <dgm:spPr/>
      <dgm:t>
        <a:bodyPr/>
        <a:lstStyle/>
        <a:p>
          <a:endParaRPr lang="en-US"/>
        </a:p>
      </dgm:t>
    </dgm:pt>
    <dgm:pt modelId="{57FA4D2C-63A2-4AED-BED5-DB7BA5BECA8D}">
      <dgm:prSet phldrT="[Text]"/>
      <dgm:spPr/>
      <dgm:t>
        <a:bodyPr/>
        <a:lstStyle/>
        <a:p>
          <a:r>
            <a:rPr lang="en-US" dirty="0"/>
            <a:t>Personal and professional</a:t>
          </a:r>
        </a:p>
      </dgm:t>
    </dgm:pt>
    <dgm:pt modelId="{609D77B2-889A-4FB3-8AA1-32A466F3EB16}" type="parTrans" cxnId="{FB1C8410-A191-45EC-A543-10788461CD67}">
      <dgm:prSet/>
      <dgm:spPr/>
      <dgm:t>
        <a:bodyPr/>
        <a:lstStyle/>
        <a:p>
          <a:endParaRPr lang="en-US"/>
        </a:p>
      </dgm:t>
    </dgm:pt>
    <dgm:pt modelId="{B74BBB01-DDBB-4DAB-8A82-DDC9CD32E123}" type="sibTrans" cxnId="{FB1C8410-A191-45EC-A543-10788461CD67}">
      <dgm:prSet/>
      <dgm:spPr/>
      <dgm:t>
        <a:bodyPr/>
        <a:lstStyle/>
        <a:p>
          <a:endParaRPr lang="en-US"/>
        </a:p>
      </dgm:t>
    </dgm:pt>
    <dgm:pt modelId="{F0BDE79C-89EF-4EEC-9D10-A3745E1B6CE4}">
      <dgm:prSet phldrT="[Text]"/>
      <dgm:spPr>
        <a:solidFill>
          <a:srgbClr val="660033"/>
        </a:solidFill>
      </dgm:spPr>
      <dgm:t>
        <a:bodyPr/>
        <a:lstStyle/>
        <a:p>
          <a:r>
            <a:rPr lang="en-US" dirty="0"/>
            <a:t>Technical and administrative</a:t>
          </a:r>
        </a:p>
      </dgm:t>
    </dgm:pt>
    <dgm:pt modelId="{B2B1E7D4-985B-4B4C-92C9-09072EA0D68F}" type="parTrans" cxnId="{0B5622C4-6954-40F6-8170-AD1C9F709CEC}">
      <dgm:prSet/>
      <dgm:spPr/>
      <dgm:t>
        <a:bodyPr/>
        <a:lstStyle/>
        <a:p>
          <a:endParaRPr lang="en-US"/>
        </a:p>
      </dgm:t>
    </dgm:pt>
    <dgm:pt modelId="{5435ED15-C779-49BC-8EE4-19E3CB1E9623}" type="sibTrans" cxnId="{0B5622C4-6954-40F6-8170-AD1C9F709CEC}">
      <dgm:prSet/>
      <dgm:spPr/>
      <dgm:t>
        <a:bodyPr/>
        <a:lstStyle/>
        <a:p>
          <a:endParaRPr lang="en-US"/>
        </a:p>
      </dgm:t>
    </dgm:pt>
    <dgm:pt modelId="{2AAB2227-4E25-4DBC-AA62-624A27C3A255}">
      <dgm:prSet phldrT="[Text]"/>
      <dgm:spPr/>
      <dgm:t>
        <a:bodyPr/>
        <a:lstStyle/>
        <a:p>
          <a:r>
            <a:rPr lang="en-US" dirty="0"/>
            <a:t>Inter-personal and group dynamics</a:t>
          </a:r>
        </a:p>
      </dgm:t>
    </dgm:pt>
    <dgm:pt modelId="{1105E7EF-5CC7-4AC9-BAB5-F37F2A2C0E27}" type="parTrans" cxnId="{5076B695-756F-4987-B526-1670A149A72B}">
      <dgm:prSet/>
      <dgm:spPr/>
      <dgm:t>
        <a:bodyPr/>
        <a:lstStyle/>
        <a:p>
          <a:endParaRPr lang="en-US"/>
        </a:p>
      </dgm:t>
    </dgm:pt>
    <dgm:pt modelId="{25679461-3F4D-4068-8DA1-31BE74D8D2FC}" type="sibTrans" cxnId="{5076B695-756F-4987-B526-1670A149A72B}">
      <dgm:prSet/>
      <dgm:spPr/>
      <dgm:t>
        <a:bodyPr/>
        <a:lstStyle/>
        <a:p>
          <a:endParaRPr lang="en-US"/>
        </a:p>
      </dgm:t>
    </dgm:pt>
    <dgm:pt modelId="{91EE7330-51A6-4419-B61E-7B8DA5B6029A}">
      <dgm:prSet phldrT="[Text]"/>
      <dgm:spPr/>
      <dgm:t>
        <a:bodyPr/>
        <a:lstStyle/>
        <a:p>
          <a:r>
            <a:rPr lang="en-US" dirty="0"/>
            <a:t>Organizational</a:t>
          </a:r>
        </a:p>
      </dgm:t>
    </dgm:pt>
    <dgm:pt modelId="{FD68042C-09DB-4DA6-A083-44999BAB581E}" type="parTrans" cxnId="{A710FC6A-F19D-4117-9013-251EB8872271}">
      <dgm:prSet/>
      <dgm:spPr/>
      <dgm:t>
        <a:bodyPr/>
        <a:lstStyle/>
        <a:p>
          <a:endParaRPr lang="en-US"/>
        </a:p>
      </dgm:t>
    </dgm:pt>
    <dgm:pt modelId="{CABD7939-3060-49BA-B2C5-F907B1280D53}" type="sibTrans" cxnId="{A710FC6A-F19D-4117-9013-251EB8872271}">
      <dgm:prSet/>
      <dgm:spPr/>
      <dgm:t>
        <a:bodyPr/>
        <a:lstStyle/>
        <a:p>
          <a:endParaRPr lang="en-US"/>
        </a:p>
      </dgm:t>
    </dgm:pt>
    <dgm:pt modelId="{A4F56010-B665-4BC3-936F-922F45187C31}">
      <dgm:prSet phldrT="[Text]"/>
      <dgm:spPr/>
      <dgm:t>
        <a:bodyPr/>
        <a:lstStyle/>
        <a:p>
          <a:r>
            <a:rPr lang="en-US" dirty="0"/>
            <a:t>Institutional</a:t>
          </a:r>
        </a:p>
      </dgm:t>
    </dgm:pt>
    <dgm:pt modelId="{DA365FA7-2829-475B-B5E5-88CEDE01B6C5}" type="parTrans" cxnId="{87BC68A2-2925-46D7-BA1A-F9F49F83DC72}">
      <dgm:prSet/>
      <dgm:spPr/>
      <dgm:t>
        <a:bodyPr/>
        <a:lstStyle/>
        <a:p>
          <a:endParaRPr lang="en-US"/>
        </a:p>
      </dgm:t>
    </dgm:pt>
    <dgm:pt modelId="{8C0B7C89-558B-4356-91D3-116919D0AC1D}" type="sibTrans" cxnId="{87BC68A2-2925-46D7-BA1A-F9F49F83DC72}">
      <dgm:prSet/>
      <dgm:spPr/>
      <dgm:t>
        <a:bodyPr/>
        <a:lstStyle/>
        <a:p>
          <a:endParaRPr lang="en-US"/>
        </a:p>
      </dgm:t>
    </dgm:pt>
    <dgm:pt modelId="{8CAEEFC1-9961-4281-AA64-73E896B7804F}">
      <dgm:prSet phldrT="[Text]"/>
      <dgm:spPr>
        <a:solidFill>
          <a:srgbClr val="920049"/>
        </a:solidFill>
      </dgm:spPr>
      <dgm:t>
        <a:bodyPr/>
        <a:lstStyle/>
        <a:p>
          <a:r>
            <a:rPr lang="en-US" dirty="0"/>
            <a:t>Lack of teaching materials</a:t>
          </a:r>
        </a:p>
      </dgm:t>
    </dgm:pt>
    <dgm:pt modelId="{93D9A135-86C3-4B8E-86C5-5A724E547E05}" type="parTrans" cxnId="{8F0F8B4E-75FA-4331-B34F-1339568FD7CB}">
      <dgm:prSet/>
      <dgm:spPr/>
      <dgm:t>
        <a:bodyPr/>
        <a:lstStyle/>
        <a:p>
          <a:endParaRPr lang="en-US"/>
        </a:p>
      </dgm:t>
    </dgm:pt>
    <dgm:pt modelId="{B9CBFF0C-C34A-4FFC-AA70-A49A1161BA25}" type="sibTrans" cxnId="{8F0F8B4E-75FA-4331-B34F-1339568FD7CB}">
      <dgm:prSet/>
      <dgm:spPr/>
      <dgm:t>
        <a:bodyPr/>
        <a:lstStyle/>
        <a:p>
          <a:endParaRPr lang="en-US"/>
        </a:p>
      </dgm:t>
    </dgm:pt>
    <dgm:pt modelId="{6718AB45-65E0-44CE-A0C0-618AE2A666B8}">
      <dgm:prSet phldrT="[Text]"/>
      <dgm:spPr>
        <a:solidFill>
          <a:srgbClr val="920049"/>
        </a:solidFill>
      </dgm:spPr>
      <dgm:t>
        <a:bodyPr/>
        <a:lstStyle/>
        <a:p>
          <a:r>
            <a:rPr lang="en-US" dirty="0"/>
            <a:t>Lack of resources</a:t>
          </a:r>
        </a:p>
      </dgm:t>
    </dgm:pt>
    <dgm:pt modelId="{5B90B48E-9908-4849-BEF0-975E5EAC6B8B}" type="parTrans" cxnId="{5201AAA3-9D21-4375-8089-D1E83D2B410E}">
      <dgm:prSet/>
      <dgm:spPr/>
      <dgm:t>
        <a:bodyPr/>
        <a:lstStyle/>
        <a:p>
          <a:endParaRPr lang="en-US"/>
        </a:p>
      </dgm:t>
    </dgm:pt>
    <dgm:pt modelId="{1E24714B-44E9-4FDD-B63C-874EA7867CC9}" type="sibTrans" cxnId="{5201AAA3-9D21-4375-8089-D1E83D2B410E}">
      <dgm:prSet/>
      <dgm:spPr/>
      <dgm:t>
        <a:bodyPr/>
        <a:lstStyle/>
        <a:p>
          <a:endParaRPr lang="en-US"/>
        </a:p>
      </dgm:t>
    </dgm:pt>
    <dgm:pt modelId="{5D866FCF-6A62-4F15-AEE7-7C4D9A527B38}" type="pres">
      <dgm:prSet presAssocID="{DDDC371B-ADD9-45E6-AFA3-A0D6658C97FB}" presName="Name0" presStyleCnt="0">
        <dgm:presLayoutVars>
          <dgm:chPref val="1"/>
          <dgm:dir/>
          <dgm:animOne val="branch"/>
          <dgm:animLvl val="lvl"/>
          <dgm:resizeHandles/>
        </dgm:presLayoutVars>
      </dgm:prSet>
      <dgm:spPr/>
    </dgm:pt>
    <dgm:pt modelId="{292A9331-5972-4F9C-9521-0B63AA558B43}" type="pres">
      <dgm:prSet presAssocID="{CC6B0B82-E851-4A44-93EF-FDD33F4BB8CB}" presName="vertOne" presStyleCnt="0"/>
      <dgm:spPr/>
    </dgm:pt>
    <dgm:pt modelId="{43F563B0-5C15-4863-B46C-8A0F48FFEB60}" type="pres">
      <dgm:prSet presAssocID="{CC6B0B82-E851-4A44-93EF-FDD33F4BB8CB}" presName="txOne" presStyleLbl="node0" presStyleIdx="0" presStyleCnt="1" custScaleY="25410" custLinFactY="-31244" custLinFactNeighborX="-1247" custLinFactNeighborY="-100000">
        <dgm:presLayoutVars>
          <dgm:chPref val="3"/>
        </dgm:presLayoutVars>
      </dgm:prSet>
      <dgm:spPr/>
    </dgm:pt>
    <dgm:pt modelId="{2F89991C-3073-4FA7-8C97-49662C962011}" type="pres">
      <dgm:prSet presAssocID="{CC6B0B82-E851-4A44-93EF-FDD33F4BB8CB}" presName="parTransOne" presStyleCnt="0"/>
      <dgm:spPr/>
    </dgm:pt>
    <dgm:pt modelId="{0F90E3DB-D1AB-4F56-93C2-A8B7FDD11BB4}" type="pres">
      <dgm:prSet presAssocID="{CC6B0B82-E851-4A44-93EF-FDD33F4BB8CB}" presName="horzOne" presStyleCnt="0"/>
      <dgm:spPr/>
    </dgm:pt>
    <dgm:pt modelId="{A3F3F628-D342-4DD1-8C68-D96AA8C3E530}" type="pres">
      <dgm:prSet presAssocID="{57FA4D2C-63A2-4AED-BED5-DB7BA5BECA8D}" presName="vertTwo" presStyleCnt="0"/>
      <dgm:spPr/>
    </dgm:pt>
    <dgm:pt modelId="{E46F8E3B-5D26-45EC-860C-19E92895409F}" type="pres">
      <dgm:prSet presAssocID="{57FA4D2C-63A2-4AED-BED5-DB7BA5BECA8D}" presName="txTwo" presStyleLbl="node2" presStyleIdx="0" presStyleCnt="5" custScaleY="31116" custLinFactNeighborY="-11241">
        <dgm:presLayoutVars>
          <dgm:chPref val="3"/>
        </dgm:presLayoutVars>
      </dgm:prSet>
      <dgm:spPr/>
    </dgm:pt>
    <dgm:pt modelId="{DA095CA0-92E8-413E-9BCD-45D6650005E8}" type="pres">
      <dgm:prSet presAssocID="{57FA4D2C-63A2-4AED-BED5-DB7BA5BECA8D}" presName="horzTwo" presStyleCnt="0"/>
      <dgm:spPr/>
    </dgm:pt>
    <dgm:pt modelId="{80F698D7-35C7-4A62-923A-F9C2D175722A}" type="pres">
      <dgm:prSet presAssocID="{B74BBB01-DDBB-4DAB-8A82-DDC9CD32E123}" presName="sibSpaceTwo" presStyleCnt="0"/>
      <dgm:spPr/>
    </dgm:pt>
    <dgm:pt modelId="{5201CAE9-DFDD-4120-B84F-FA16956D3065}" type="pres">
      <dgm:prSet presAssocID="{F0BDE79C-89EF-4EEC-9D10-A3745E1B6CE4}" presName="vertTwo" presStyleCnt="0"/>
      <dgm:spPr/>
    </dgm:pt>
    <dgm:pt modelId="{29B9533A-34B3-4947-9089-4B3A8781DAAD}" type="pres">
      <dgm:prSet presAssocID="{F0BDE79C-89EF-4EEC-9D10-A3745E1B6CE4}" presName="txTwo" presStyleLbl="node2" presStyleIdx="1" presStyleCnt="5" custScaleY="31116" custLinFactNeighborY="-84359">
        <dgm:presLayoutVars>
          <dgm:chPref val="3"/>
        </dgm:presLayoutVars>
      </dgm:prSet>
      <dgm:spPr/>
    </dgm:pt>
    <dgm:pt modelId="{912A0287-85B5-46D7-A1B0-B38CEADA604F}" type="pres">
      <dgm:prSet presAssocID="{F0BDE79C-89EF-4EEC-9D10-A3745E1B6CE4}" presName="parTransTwo" presStyleCnt="0"/>
      <dgm:spPr/>
    </dgm:pt>
    <dgm:pt modelId="{D8849F8C-41A9-4573-9E9B-665A960A6739}" type="pres">
      <dgm:prSet presAssocID="{F0BDE79C-89EF-4EEC-9D10-A3745E1B6CE4}" presName="horzTwo" presStyleCnt="0"/>
      <dgm:spPr/>
    </dgm:pt>
    <dgm:pt modelId="{631CC096-48E3-4EE3-A106-58D15520639C}" type="pres">
      <dgm:prSet presAssocID="{8CAEEFC1-9961-4281-AA64-73E896B7804F}" presName="vertThree" presStyleCnt="0"/>
      <dgm:spPr/>
    </dgm:pt>
    <dgm:pt modelId="{2361DE2D-6FB9-4EEF-9ADF-8E4637EF690B}" type="pres">
      <dgm:prSet presAssocID="{8CAEEFC1-9961-4281-AA64-73E896B7804F}" presName="txThree" presStyleLbl="node3" presStyleIdx="0" presStyleCnt="2" custScaleY="17580" custLinFactNeighborY="-22017">
        <dgm:presLayoutVars>
          <dgm:chPref val="3"/>
        </dgm:presLayoutVars>
      </dgm:prSet>
      <dgm:spPr/>
    </dgm:pt>
    <dgm:pt modelId="{4E9BB4B2-6FB9-4E88-8ED8-38A8F0872F42}" type="pres">
      <dgm:prSet presAssocID="{8CAEEFC1-9961-4281-AA64-73E896B7804F}" presName="horzThree" presStyleCnt="0"/>
      <dgm:spPr/>
    </dgm:pt>
    <dgm:pt modelId="{555D4824-9401-4566-A9AF-51499FED82A1}" type="pres">
      <dgm:prSet presAssocID="{B9CBFF0C-C34A-4FFC-AA70-A49A1161BA25}" presName="sibSpaceThree" presStyleCnt="0"/>
      <dgm:spPr/>
    </dgm:pt>
    <dgm:pt modelId="{CB905499-8F4C-4171-B70E-F7A7FAC82718}" type="pres">
      <dgm:prSet presAssocID="{6718AB45-65E0-44CE-A0C0-618AE2A666B8}" presName="vertThree" presStyleCnt="0"/>
      <dgm:spPr/>
    </dgm:pt>
    <dgm:pt modelId="{94BCC697-C70F-4645-B007-2A5FC78A4AF5}" type="pres">
      <dgm:prSet presAssocID="{6718AB45-65E0-44CE-A0C0-618AE2A666B8}" presName="txThree" presStyleLbl="node3" presStyleIdx="1" presStyleCnt="2" custScaleY="17580" custLinFactNeighborY="-22017">
        <dgm:presLayoutVars>
          <dgm:chPref val="3"/>
        </dgm:presLayoutVars>
      </dgm:prSet>
      <dgm:spPr/>
    </dgm:pt>
    <dgm:pt modelId="{4B0E389F-B4EE-4030-A8C6-71554716176C}" type="pres">
      <dgm:prSet presAssocID="{6718AB45-65E0-44CE-A0C0-618AE2A666B8}" presName="horzThree" presStyleCnt="0"/>
      <dgm:spPr/>
    </dgm:pt>
    <dgm:pt modelId="{2F792DE4-09E5-4572-92AF-1B20AE6D68B0}" type="pres">
      <dgm:prSet presAssocID="{5435ED15-C779-49BC-8EE4-19E3CB1E9623}" presName="sibSpaceTwo" presStyleCnt="0"/>
      <dgm:spPr/>
    </dgm:pt>
    <dgm:pt modelId="{5D9EAF64-4D84-4162-AD58-DBE7E0B095C5}" type="pres">
      <dgm:prSet presAssocID="{2AAB2227-4E25-4DBC-AA62-624A27C3A255}" presName="vertTwo" presStyleCnt="0"/>
      <dgm:spPr/>
    </dgm:pt>
    <dgm:pt modelId="{4DDF500F-192E-4C5D-B3D9-D25F169B07D0}" type="pres">
      <dgm:prSet presAssocID="{2AAB2227-4E25-4DBC-AA62-624A27C3A255}" presName="txTwo" presStyleLbl="node2" presStyleIdx="2" presStyleCnt="5" custScaleY="31116" custLinFactNeighborY="-11241">
        <dgm:presLayoutVars>
          <dgm:chPref val="3"/>
        </dgm:presLayoutVars>
      </dgm:prSet>
      <dgm:spPr/>
    </dgm:pt>
    <dgm:pt modelId="{4B9E1516-AB14-41E1-8F32-8A56ADBB5195}" type="pres">
      <dgm:prSet presAssocID="{2AAB2227-4E25-4DBC-AA62-624A27C3A255}" presName="horzTwo" presStyleCnt="0"/>
      <dgm:spPr/>
    </dgm:pt>
    <dgm:pt modelId="{EEACBC02-1998-41FF-B89B-E201EE9C240B}" type="pres">
      <dgm:prSet presAssocID="{25679461-3F4D-4068-8DA1-31BE74D8D2FC}" presName="sibSpaceTwo" presStyleCnt="0"/>
      <dgm:spPr/>
    </dgm:pt>
    <dgm:pt modelId="{AE224046-589A-42F9-91D8-2FF861E08339}" type="pres">
      <dgm:prSet presAssocID="{91EE7330-51A6-4419-B61E-7B8DA5B6029A}" presName="vertTwo" presStyleCnt="0"/>
      <dgm:spPr/>
    </dgm:pt>
    <dgm:pt modelId="{2B51EA4C-518C-456B-8FD8-56E4E5B293D1}" type="pres">
      <dgm:prSet presAssocID="{91EE7330-51A6-4419-B61E-7B8DA5B6029A}" presName="txTwo" presStyleLbl="node2" presStyleIdx="3" presStyleCnt="5" custScaleY="31116" custLinFactNeighborY="-11241">
        <dgm:presLayoutVars>
          <dgm:chPref val="3"/>
        </dgm:presLayoutVars>
      </dgm:prSet>
      <dgm:spPr/>
    </dgm:pt>
    <dgm:pt modelId="{BD2FA9B8-F8E6-476E-97D0-D317BDE7B3E5}" type="pres">
      <dgm:prSet presAssocID="{91EE7330-51A6-4419-B61E-7B8DA5B6029A}" presName="horzTwo" presStyleCnt="0"/>
      <dgm:spPr/>
    </dgm:pt>
    <dgm:pt modelId="{59161D79-2CD8-4F88-B504-0F243349C818}" type="pres">
      <dgm:prSet presAssocID="{CABD7939-3060-49BA-B2C5-F907B1280D53}" presName="sibSpaceTwo" presStyleCnt="0"/>
      <dgm:spPr/>
    </dgm:pt>
    <dgm:pt modelId="{285E1184-4414-4868-A98B-718C75A107E1}" type="pres">
      <dgm:prSet presAssocID="{A4F56010-B665-4BC3-936F-922F45187C31}" presName="vertTwo" presStyleCnt="0"/>
      <dgm:spPr/>
    </dgm:pt>
    <dgm:pt modelId="{F612DEB3-CDC3-4477-A2D2-794A0426DA22}" type="pres">
      <dgm:prSet presAssocID="{A4F56010-B665-4BC3-936F-922F45187C31}" presName="txTwo" presStyleLbl="node2" presStyleIdx="4" presStyleCnt="5" custScaleY="31116" custLinFactNeighborY="-11241">
        <dgm:presLayoutVars>
          <dgm:chPref val="3"/>
        </dgm:presLayoutVars>
      </dgm:prSet>
      <dgm:spPr/>
    </dgm:pt>
    <dgm:pt modelId="{07E86CAD-6060-4998-AF21-31067AEA1771}" type="pres">
      <dgm:prSet presAssocID="{A4F56010-B665-4BC3-936F-922F45187C31}" presName="horzTwo" presStyleCnt="0"/>
      <dgm:spPr/>
    </dgm:pt>
  </dgm:ptLst>
  <dgm:cxnLst>
    <dgm:cxn modelId="{FB1C8410-A191-45EC-A543-10788461CD67}" srcId="{CC6B0B82-E851-4A44-93EF-FDD33F4BB8CB}" destId="{57FA4D2C-63A2-4AED-BED5-DB7BA5BECA8D}" srcOrd="0" destOrd="0" parTransId="{609D77B2-889A-4FB3-8AA1-32A466F3EB16}" sibTransId="{B74BBB01-DDBB-4DAB-8A82-DDC9CD32E123}"/>
    <dgm:cxn modelId="{22B26214-7208-4009-85DB-7403A704B1F3}" srcId="{DDDC371B-ADD9-45E6-AFA3-A0D6658C97FB}" destId="{CC6B0B82-E851-4A44-93EF-FDD33F4BB8CB}" srcOrd="0" destOrd="0" parTransId="{4662352C-E6E0-44C0-873F-714958F36646}" sibTransId="{54B6B0FE-4309-4539-A132-EEB2B1E7C9C5}"/>
    <dgm:cxn modelId="{38A9872A-5DF2-438F-B25E-D1D088BA8CBE}" type="presOf" srcId="{2AAB2227-4E25-4DBC-AA62-624A27C3A255}" destId="{4DDF500F-192E-4C5D-B3D9-D25F169B07D0}" srcOrd="0" destOrd="0" presId="urn:microsoft.com/office/officeart/2005/8/layout/hierarchy4"/>
    <dgm:cxn modelId="{4FD8AD3E-3FD8-44AA-A305-3B0D4ED4DDC7}" type="presOf" srcId="{8CAEEFC1-9961-4281-AA64-73E896B7804F}" destId="{2361DE2D-6FB9-4EEF-9ADF-8E4637EF690B}" srcOrd="0" destOrd="0" presId="urn:microsoft.com/office/officeart/2005/8/layout/hierarchy4"/>
    <dgm:cxn modelId="{6A902460-4382-42FB-99A0-BDCC681C8F6D}" type="presOf" srcId="{DDDC371B-ADD9-45E6-AFA3-A0D6658C97FB}" destId="{5D866FCF-6A62-4F15-AEE7-7C4D9A527B38}" srcOrd="0" destOrd="0" presId="urn:microsoft.com/office/officeart/2005/8/layout/hierarchy4"/>
    <dgm:cxn modelId="{7279FB43-E5B2-4599-B5FB-5C7BE2C0D8BE}" type="presOf" srcId="{6718AB45-65E0-44CE-A0C0-618AE2A666B8}" destId="{94BCC697-C70F-4645-B007-2A5FC78A4AF5}" srcOrd="0" destOrd="0" presId="urn:microsoft.com/office/officeart/2005/8/layout/hierarchy4"/>
    <dgm:cxn modelId="{A710FC6A-F19D-4117-9013-251EB8872271}" srcId="{CC6B0B82-E851-4A44-93EF-FDD33F4BB8CB}" destId="{91EE7330-51A6-4419-B61E-7B8DA5B6029A}" srcOrd="3" destOrd="0" parTransId="{FD68042C-09DB-4DA6-A083-44999BAB581E}" sibTransId="{CABD7939-3060-49BA-B2C5-F907B1280D53}"/>
    <dgm:cxn modelId="{8F0F8B4E-75FA-4331-B34F-1339568FD7CB}" srcId="{F0BDE79C-89EF-4EEC-9D10-A3745E1B6CE4}" destId="{8CAEEFC1-9961-4281-AA64-73E896B7804F}" srcOrd="0" destOrd="0" parTransId="{93D9A135-86C3-4B8E-86C5-5A724E547E05}" sibTransId="{B9CBFF0C-C34A-4FFC-AA70-A49A1161BA25}"/>
    <dgm:cxn modelId="{38DB1A56-3E6D-477B-9860-2E5B2ED8FDDD}" type="presOf" srcId="{91EE7330-51A6-4419-B61E-7B8DA5B6029A}" destId="{2B51EA4C-518C-456B-8FD8-56E4E5B293D1}" srcOrd="0" destOrd="0" presId="urn:microsoft.com/office/officeart/2005/8/layout/hierarchy4"/>
    <dgm:cxn modelId="{5076B695-756F-4987-B526-1670A149A72B}" srcId="{CC6B0B82-E851-4A44-93EF-FDD33F4BB8CB}" destId="{2AAB2227-4E25-4DBC-AA62-624A27C3A255}" srcOrd="2" destOrd="0" parTransId="{1105E7EF-5CC7-4AC9-BAB5-F37F2A2C0E27}" sibTransId="{25679461-3F4D-4068-8DA1-31BE74D8D2FC}"/>
    <dgm:cxn modelId="{54A3609A-EDA5-490C-91B3-31723BB6EED5}" type="presOf" srcId="{CC6B0B82-E851-4A44-93EF-FDD33F4BB8CB}" destId="{43F563B0-5C15-4863-B46C-8A0F48FFEB60}" srcOrd="0" destOrd="0" presId="urn:microsoft.com/office/officeart/2005/8/layout/hierarchy4"/>
    <dgm:cxn modelId="{87BC68A2-2925-46D7-BA1A-F9F49F83DC72}" srcId="{CC6B0B82-E851-4A44-93EF-FDD33F4BB8CB}" destId="{A4F56010-B665-4BC3-936F-922F45187C31}" srcOrd="4" destOrd="0" parTransId="{DA365FA7-2829-475B-B5E5-88CEDE01B6C5}" sibTransId="{8C0B7C89-558B-4356-91D3-116919D0AC1D}"/>
    <dgm:cxn modelId="{5201AAA3-9D21-4375-8089-D1E83D2B410E}" srcId="{F0BDE79C-89EF-4EEC-9D10-A3745E1B6CE4}" destId="{6718AB45-65E0-44CE-A0C0-618AE2A666B8}" srcOrd="1" destOrd="0" parTransId="{5B90B48E-9908-4849-BEF0-975E5EAC6B8B}" sibTransId="{1E24714B-44E9-4FDD-B63C-874EA7867CC9}"/>
    <dgm:cxn modelId="{02C028A5-A821-4B91-8842-8443925B8B92}" type="presOf" srcId="{F0BDE79C-89EF-4EEC-9D10-A3745E1B6CE4}" destId="{29B9533A-34B3-4947-9089-4B3A8781DAAD}" srcOrd="0" destOrd="0" presId="urn:microsoft.com/office/officeart/2005/8/layout/hierarchy4"/>
    <dgm:cxn modelId="{0B5622C4-6954-40F6-8170-AD1C9F709CEC}" srcId="{CC6B0B82-E851-4A44-93EF-FDD33F4BB8CB}" destId="{F0BDE79C-89EF-4EEC-9D10-A3745E1B6CE4}" srcOrd="1" destOrd="0" parTransId="{B2B1E7D4-985B-4B4C-92C9-09072EA0D68F}" sibTransId="{5435ED15-C779-49BC-8EE4-19E3CB1E9623}"/>
    <dgm:cxn modelId="{780B7FC5-03D4-4444-A49D-62180A5EF68B}" type="presOf" srcId="{A4F56010-B665-4BC3-936F-922F45187C31}" destId="{F612DEB3-CDC3-4477-A2D2-794A0426DA22}" srcOrd="0" destOrd="0" presId="urn:microsoft.com/office/officeart/2005/8/layout/hierarchy4"/>
    <dgm:cxn modelId="{17873BFD-3204-43C6-8853-455610D37B38}" type="presOf" srcId="{57FA4D2C-63A2-4AED-BED5-DB7BA5BECA8D}" destId="{E46F8E3B-5D26-45EC-860C-19E92895409F}" srcOrd="0" destOrd="0" presId="urn:microsoft.com/office/officeart/2005/8/layout/hierarchy4"/>
    <dgm:cxn modelId="{909CB479-288D-4CF3-BF9D-DC293E19BCB4}" type="presParOf" srcId="{5D866FCF-6A62-4F15-AEE7-7C4D9A527B38}" destId="{292A9331-5972-4F9C-9521-0B63AA558B43}" srcOrd="0" destOrd="0" presId="urn:microsoft.com/office/officeart/2005/8/layout/hierarchy4"/>
    <dgm:cxn modelId="{653D1DD3-D552-4A7C-967C-48ACC7D2399A}" type="presParOf" srcId="{292A9331-5972-4F9C-9521-0B63AA558B43}" destId="{43F563B0-5C15-4863-B46C-8A0F48FFEB60}" srcOrd="0" destOrd="0" presId="urn:microsoft.com/office/officeart/2005/8/layout/hierarchy4"/>
    <dgm:cxn modelId="{C815EA67-3CBF-4842-9E8A-D4CC27CB90F1}" type="presParOf" srcId="{292A9331-5972-4F9C-9521-0B63AA558B43}" destId="{2F89991C-3073-4FA7-8C97-49662C962011}" srcOrd="1" destOrd="0" presId="urn:microsoft.com/office/officeart/2005/8/layout/hierarchy4"/>
    <dgm:cxn modelId="{DB4CBF2F-43C9-439E-9D66-082105334AF6}" type="presParOf" srcId="{292A9331-5972-4F9C-9521-0B63AA558B43}" destId="{0F90E3DB-D1AB-4F56-93C2-A8B7FDD11BB4}" srcOrd="2" destOrd="0" presId="urn:microsoft.com/office/officeart/2005/8/layout/hierarchy4"/>
    <dgm:cxn modelId="{C50C04FB-2FFE-4477-A5BD-DC30DAE77B4F}" type="presParOf" srcId="{0F90E3DB-D1AB-4F56-93C2-A8B7FDD11BB4}" destId="{A3F3F628-D342-4DD1-8C68-D96AA8C3E530}" srcOrd="0" destOrd="0" presId="urn:microsoft.com/office/officeart/2005/8/layout/hierarchy4"/>
    <dgm:cxn modelId="{C2BB4081-AD0D-46B1-AFE0-A07A9C0CF124}" type="presParOf" srcId="{A3F3F628-D342-4DD1-8C68-D96AA8C3E530}" destId="{E46F8E3B-5D26-45EC-860C-19E92895409F}" srcOrd="0" destOrd="0" presId="urn:microsoft.com/office/officeart/2005/8/layout/hierarchy4"/>
    <dgm:cxn modelId="{A80C9A93-BA9E-46C7-9377-45DBC20E8872}" type="presParOf" srcId="{A3F3F628-D342-4DD1-8C68-D96AA8C3E530}" destId="{DA095CA0-92E8-413E-9BCD-45D6650005E8}" srcOrd="1" destOrd="0" presId="urn:microsoft.com/office/officeart/2005/8/layout/hierarchy4"/>
    <dgm:cxn modelId="{90706F70-7102-4939-9B7F-BB255A7265EA}" type="presParOf" srcId="{0F90E3DB-D1AB-4F56-93C2-A8B7FDD11BB4}" destId="{80F698D7-35C7-4A62-923A-F9C2D175722A}" srcOrd="1" destOrd="0" presId="urn:microsoft.com/office/officeart/2005/8/layout/hierarchy4"/>
    <dgm:cxn modelId="{A8A347AF-550E-45E6-8CB6-FF4B5817DA4F}" type="presParOf" srcId="{0F90E3DB-D1AB-4F56-93C2-A8B7FDD11BB4}" destId="{5201CAE9-DFDD-4120-B84F-FA16956D3065}" srcOrd="2" destOrd="0" presId="urn:microsoft.com/office/officeart/2005/8/layout/hierarchy4"/>
    <dgm:cxn modelId="{4F99012E-FE7F-475D-943F-D47EAB076B7B}" type="presParOf" srcId="{5201CAE9-DFDD-4120-B84F-FA16956D3065}" destId="{29B9533A-34B3-4947-9089-4B3A8781DAAD}" srcOrd="0" destOrd="0" presId="urn:microsoft.com/office/officeart/2005/8/layout/hierarchy4"/>
    <dgm:cxn modelId="{FDF72E00-C3CB-4A54-8998-BE42C9DED6A7}" type="presParOf" srcId="{5201CAE9-DFDD-4120-B84F-FA16956D3065}" destId="{912A0287-85B5-46D7-A1B0-B38CEADA604F}" srcOrd="1" destOrd="0" presId="urn:microsoft.com/office/officeart/2005/8/layout/hierarchy4"/>
    <dgm:cxn modelId="{E5C5213A-813E-42D0-AA90-A8691344048A}" type="presParOf" srcId="{5201CAE9-DFDD-4120-B84F-FA16956D3065}" destId="{D8849F8C-41A9-4573-9E9B-665A960A6739}" srcOrd="2" destOrd="0" presId="urn:microsoft.com/office/officeart/2005/8/layout/hierarchy4"/>
    <dgm:cxn modelId="{DD6D2FA3-525C-44F0-9A89-74B36E7CBA09}" type="presParOf" srcId="{D8849F8C-41A9-4573-9E9B-665A960A6739}" destId="{631CC096-48E3-4EE3-A106-58D15520639C}" srcOrd="0" destOrd="0" presId="urn:microsoft.com/office/officeart/2005/8/layout/hierarchy4"/>
    <dgm:cxn modelId="{7FC58AC9-F319-4009-8FF8-27C3851A9ABA}" type="presParOf" srcId="{631CC096-48E3-4EE3-A106-58D15520639C}" destId="{2361DE2D-6FB9-4EEF-9ADF-8E4637EF690B}" srcOrd="0" destOrd="0" presId="urn:microsoft.com/office/officeart/2005/8/layout/hierarchy4"/>
    <dgm:cxn modelId="{A60B0CE6-714B-4BBF-8893-428C6ABC3EE7}" type="presParOf" srcId="{631CC096-48E3-4EE3-A106-58D15520639C}" destId="{4E9BB4B2-6FB9-4E88-8ED8-38A8F0872F42}" srcOrd="1" destOrd="0" presId="urn:microsoft.com/office/officeart/2005/8/layout/hierarchy4"/>
    <dgm:cxn modelId="{836106A8-FC5A-4182-845E-5B04ED09E18C}" type="presParOf" srcId="{D8849F8C-41A9-4573-9E9B-665A960A6739}" destId="{555D4824-9401-4566-A9AF-51499FED82A1}" srcOrd="1" destOrd="0" presId="urn:microsoft.com/office/officeart/2005/8/layout/hierarchy4"/>
    <dgm:cxn modelId="{85C1C53B-BC3A-4D31-A9FE-57615A92AEBF}" type="presParOf" srcId="{D8849F8C-41A9-4573-9E9B-665A960A6739}" destId="{CB905499-8F4C-4171-B70E-F7A7FAC82718}" srcOrd="2" destOrd="0" presId="urn:microsoft.com/office/officeart/2005/8/layout/hierarchy4"/>
    <dgm:cxn modelId="{EF8F56E1-8C93-4E91-A4A1-148DE3FD0DFA}" type="presParOf" srcId="{CB905499-8F4C-4171-B70E-F7A7FAC82718}" destId="{94BCC697-C70F-4645-B007-2A5FC78A4AF5}" srcOrd="0" destOrd="0" presId="urn:microsoft.com/office/officeart/2005/8/layout/hierarchy4"/>
    <dgm:cxn modelId="{430BE9FF-F698-4BE2-A3E1-C8EE791B9EDF}" type="presParOf" srcId="{CB905499-8F4C-4171-B70E-F7A7FAC82718}" destId="{4B0E389F-B4EE-4030-A8C6-71554716176C}" srcOrd="1" destOrd="0" presId="urn:microsoft.com/office/officeart/2005/8/layout/hierarchy4"/>
    <dgm:cxn modelId="{769F5B0B-9EAD-4568-8CE2-EF2D64A9A519}" type="presParOf" srcId="{0F90E3DB-D1AB-4F56-93C2-A8B7FDD11BB4}" destId="{2F792DE4-09E5-4572-92AF-1B20AE6D68B0}" srcOrd="3" destOrd="0" presId="urn:microsoft.com/office/officeart/2005/8/layout/hierarchy4"/>
    <dgm:cxn modelId="{54DD35AD-C4A4-49C2-8094-BCE7230E16F1}" type="presParOf" srcId="{0F90E3DB-D1AB-4F56-93C2-A8B7FDD11BB4}" destId="{5D9EAF64-4D84-4162-AD58-DBE7E0B095C5}" srcOrd="4" destOrd="0" presId="urn:microsoft.com/office/officeart/2005/8/layout/hierarchy4"/>
    <dgm:cxn modelId="{CC2F0648-C982-4295-A585-18818FA4477A}" type="presParOf" srcId="{5D9EAF64-4D84-4162-AD58-DBE7E0B095C5}" destId="{4DDF500F-192E-4C5D-B3D9-D25F169B07D0}" srcOrd="0" destOrd="0" presId="urn:microsoft.com/office/officeart/2005/8/layout/hierarchy4"/>
    <dgm:cxn modelId="{2A409266-7E52-4562-A25C-F4E4C34D75A9}" type="presParOf" srcId="{5D9EAF64-4D84-4162-AD58-DBE7E0B095C5}" destId="{4B9E1516-AB14-41E1-8F32-8A56ADBB5195}" srcOrd="1" destOrd="0" presId="urn:microsoft.com/office/officeart/2005/8/layout/hierarchy4"/>
    <dgm:cxn modelId="{F936D32A-3E74-4156-B4A5-91619C74E5D9}" type="presParOf" srcId="{0F90E3DB-D1AB-4F56-93C2-A8B7FDD11BB4}" destId="{EEACBC02-1998-41FF-B89B-E201EE9C240B}" srcOrd="5" destOrd="0" presId="urn:microsoft.com/office/officeart/2005/8/layout/hierarchy4"/>
    <dgm:cxn modelId="{07E6529F-DF83-4B58-B6EF-08D425084882}" type="presParOf" srcId="{0F90E3DB-D1AB-4F56-93C2-A8B7FDD11BB4}" destId="{AE224046-589A-42F9-91D8-2FF861E08339}" srcOrd="6" destOrd="0" presId="urn:microsoft.com/office/officeart/2005/8/layout/hierarchy4"/>
    <dgm:cxn modelId="{A8B38B47-C2AC-4B2D-974F-5E1808C1CFBD}" type="presParOf" srcId="{AE224046-589A-42F9-91D8-2FF861E08339}" destId="{2B51EA4C-518C-456B-8FD8-56E4E5B293D1}" srcOrd="0" destOrd="0" presId="urn:microsoft.com/office/officeart/2005/8/layout/hierarchy4"/>
    <dgm:cxn modelId="{AE2E0142-E73F-44D7-A383-46761CD4A649}" type="presParOf" srcId="{AE224046-589A-42F9-91D8-2FF861E08339}" destId="{BD2FA9B8-F8E6-476E-97D0-D317BDE7B3E5}" srcOrd="1" destOrd="0" presId="urn:microsoft.com/office/officeart/2005/8/layout/hierarchy4"/>
    <dgm:cxn modelId="{3857D436-3295-449F-B15F-D609A140E467}" type="presParOf" srcId="{0F90E3DB-D1AB-4F56-93C2-A8B7FDD11BB4}" destId="{59161D79-2CD8-4F88-B504-0F243349C818}" srcOrd="7" destOrd="0" presId="urn:microsoft.com/office/officeart/2005/8/layout/hierarchy4"/>
    <dgm:cxn modelId="{4BB10C03-43C1-4C46-8A59-18B84D5A7A20}" type="presParOf" srcId="{0F90E3DB-D1AB-4F56-93C2-A8B7FDD11BB4}" destId="{285E1184-4414-4868-A98B-718C75A107E1}" srcOrd="8" destOrd="0" presId="urn:microsoft.com/office/officeart/2005/8/layout/hierarchy4"/>
    <dgm:cxn modelId="{BB37F997-B0D2-424A-BBC9-DC9AFE8061A2}" type="presParOf" srcId="{285E1184-4414-4868-A98B-718C75A107E1}" destId="{F612DEB3-CDC3-4477-A2D2-794A0426DA22}" srcOrd="0" destOrd="0" presId="urn:microsoft.com/office/officeart/2005/8/layout/hierarchy4"/>
    <dgm:cxn modelId="{9E89C089-4957-44F9-989D-01BD65A1C5C4}" type="presParOf" srcId="{285E1184-4414-4868-A98B-718C75A107E1}" destId="{07E86CAD-6060-4998-AF21-31067AEA177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563B0-5C15-4863-B46C-8A0F48FFEB60}">
      <dsp:nvSpPr>
        <dsp:cNvPr id="0" name=""/>
        <dsp:cNvSpPr/>
      </dsp:nvSpPr>
      <dsp:spPr>
        <a:xfrm>
          <a:off x="0" y="0"/>
          <a:ext cx="8125372" cy="8302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Barriers to change</a:t>
          </a:r>
        </a:p>
      </dsp:txBody>
      <dsp:txXfrm>
        <a:off x="24318" y="24318"/>
        <a:ext cx="8076736" cy="781647"/>
      </dsp:txXfrm>
    </dsp:sp>
    <dsp:sp modelId="{E46F8E3B-5D26-45EC-860C-19E92895409F}">
      <dsp:nvSpPr>
        <dsp:cNvPr id="0" name=""/>
        <dsp:cNvSpPr/>
      </dsp:nvSpPr>
      <dsp:spPr>
        <a:xfrm>
          <a:off x="1313" y="911960"/>
          <a:ext cx="1273968" cy="1016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Personal and professional</a:t>
          </a:r>
        </a:p>
      </dsp:txBody>
      <dsp:txXfrm>
        <a:off x="31092" y="941739"/>
        <a:ext cx="1214410" cy="957171"/>
      </dsp:txXfrm>
    </dsp:sp>
    <dsp:sp modelId="{29B9533A-34B3-4947-9089-4B3A8781DAAD}">
      <dsp:nvSpPr>
        <dsp:cNvPr id="0" name=""/>
        <dsp:cNvSpPr/>
      </dsp:nvSpPr>
      <dsp:spPr>
        <a:xfrm>
          <a:off x="1382295" y="901289"/>
          <a:ext cx="2601444" cy="1016729"/>
        </a:xfrm>
        <a:prstGeom prst="roundRect">
          <a:avLst>
            <a:gd name="adj" fmla="val 10000"/>
          </a:avLst>
        </a:prstGeom>
        <a:solidFill>
          <a:srgbClr val="6600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Technical and administrative</a:t>
          </a:r>
        </a:p>
      </dsp:txBody>
      <dsp:txXfrm>
        <a:off x="1412074" y="931068"/>
        <a:ext cx="2541886" cy="957171"/>
      </dsp:txXfrm>
    </dsp:sp>
    <dsp:sp modelId="{2361DE2D-6FB9-4EEF-9ADF-8E4637EF690B}">
      <dsp:nvSpPr>
        <dsp:cNvPr id="0" name=""/>
        <dsp:cNvSpPr/>
      </dsp:nvSpPr>
      <dsp:spPr>
        <a:xfrm>
          <a:off x="1382295" y="2024635"/>
          <a:ext cx="1273968" cy="574434"/>
        </a:xfrm>
        <a:prstGeom prst="roundRect">
          <a:avLst>
            <a:gd name="adj" fmla="val 10000"/>
          </a:avLst>
        </a:prstGeom>
        <a:solidFill>
          <a:srgbClr val="9200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Lack of teaching materials</a:t>
          </a:r>
        </a:p>
      </dsp:txBody>
      <dsp:txXfrm>
        <a:off x="1399120" y="2041460"/>
        <a:ext cx="1240318" cy="540784"/>
      </dsp:txXfrm>
    </dsp:sp>
    <dsp:sp modelId="{94BCC697-C70F-4645-B007-2A5FC78A4AF5}">
      <dsp:nvSpPr>
        <dsp:cNvPr id="0" name=""/>
        <dsp:cNvSpPr/>
      </dsp:nvSpPr>
      <dsp:spPr>
        <a:xfrm>
          <a:off x="2709771" y="2024635"/>
          <a:ext cx="1273968" cy="574434"/>
        </a:xfrm>
        <a:prstGeom prst="roundRect">
          <a:avLst>
            <a:gd name="adj" fmla="val 10000"/>
          </a:avLst>
        </a:prstGeom>
        <a:solidFill>
          <a:srgbClr val="9200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Lack of resources</a:t>
          </a:r>
        </a:p>
      </dsp:txBody>
      <dsp:txXfrm>
        <a:off x="2726596" y="2041460"/>
        <a:ext cx="1240318" cy="540784"/>
      </dsp:txXfrm>
    </dsp:sp>
    <dsp:sp modelId="{4DDF500F-192E-4C5D-B3D9-D25F169B07D0}">
      <dsp:nvSpPr>
        <dsp:cNvPr id="0" name=""/>
        <dsp:cNvSpPr/>
      </dsp:nvSpPr>
      <dsp:spPr>
        <a:xfrm>
          <a:off x="4090753" y="911960"/>
          <a:ext cx="1273968" cy="1016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Inter-personal and group dynamics</a:t>
          </a:r>
        </a:p>
      </dsp:txBody>
      <dsp:txXfrm>
        <a:off x="4120532" y="941739"/>
        <a:ext cx="1214410" cy="957171"/>
      </dsp:txXfrm>
    </dsp:sp>
    <dsp:sp modelId="{2B51EA4C-518C-456B-8FD8-56E4E5B293D1}">
      <dsp:nvSpPr>
        <dsp:cNvPr id="0" name=""/>
        <dsp:cNvSpPr/>
      </dsp:nvSpPr>
      <dsp:spPr>
        <a:xfrm>
          <a:off x="5471735" y="911960"/>
          <a:ext cx="1273968" cy="1016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Organizational</a:t>
          </a:r>
        </a:p>
      </dsp:txBody>
      <dsp:txXfrm>
        <a:off x="5501514" y="941739"/>
        <a:ext cx="1214410" cy="957171"/>
      </dsp:txXfrm>
    </dsp:sp>
    <dsp:sp modelId="{F612DEB3-CDC3-4477-A2D2-794A0426DA22}">
      <dsp:nvSpPr>
        <dsp:cNvPr id="0" name=""/>
        <dsp:cNvSpPr/>
      </dsp:nvSpPr>
      <dsp:spPr>
        <a:xfrm>
          <a:off x="6852717" y="911960"/>
          <a:ext cx="1273968" cy="1016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Institutional</a:t>
          </a:r>
        </a:p>
      </dsp:txBody>
      <dsp:txXfrm>
        <a:off x="6882496" y="941739"/>
        <a:ext cx="1214410" cy="9571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69FC1-324A-4AA8-B470-B3BE28877876}"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D15EA-AC13-4488-BA51-D91ACDFFF938}" type="slidenum">
              <a:rPr lang="en-US" smtClean="0"/>
              <a:t>‹#›</a:t>
            </a:fld>
            <a:endParaRPr lang="en-US"/>
          </a:p>
        </p:txBody>
      </p:sp>
    </p:spTree>
    <p:extLst>
      <p:ext uri="{BB962C8B-B14F-4D97-AF65-F5344CB8AC3E}">
        <p14:creationId xmlns:p14="http://schemas.microsoft.com/office/powerpoint/2010/main" val="414953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Human impacts on the climate have become more apparent in recent years and it has been acknowledged that the current energy consumption levels are not sustainable. And recent surveys also show that CEO’s have realized that they need their future managers to have a sustainability mindset.</a:t>
            </a:r>
          </a:p>
        </p:txBody>
      </p:sp>
      <p:sp>
        <p:nvSpPr>
          <p:cNvPr id="4" name="Slide Number Placeholder 3"/>
          <p:cNvSpPr>
            <a:spLocks noGrp="1"/>
          </p:cNvSpPr>
          <p:nvPr>
            <p:ph type="sldNum" sz="quarter" idx="5"/>
          </p:nvPr>
        </p:nvSpPr>
        <p:spPr/>
        <p:txBody>
          <a:bodyPr/>
          <a:lstStyle/>
          <a:p>
            <a:fld id="{EF74E8C0-0FE5-41BF-B13D-58DC8B0B1537}" type="slidenum">
              <a:rPr lang="fr-CA" smtClean="0"/>
              <a:t>3</a:t>
            </a:fld>
            <a:endParaRPr lang="fr-CA"/>
          </a:p>
        </p:txBody>
      </p:sp>
    </p:spTree>
    <p:extLst>
      <p:ext uri="{BB962C8B-B14F-4D97-AF65-F5344CB8AC3E}">
        <p14:creationId xmlns:p14="http://schemas.microsoft.com/office/powerpoint/2010/main" val="29578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Human impacts on the climate have become more apparent in recent years and it has been acknowledged that the current energy consumption levels are not sustainable. And recent surveys also show that CEO’s have realized that they need their future managers to have a sustainability mindset.</a:t>
            </a:r>
          </a:p>
        </p:txBody>
      </p:sp>
      <p:sp>
        <p:nvSpPr>
          <p:cNvPr id="4" name="Slide Number Placeholder 3"/>
          <p:cNvSpPr>
            <a:spLocks noGrp="1"/>
          </p:cNvSpPr>
          <p:nvPr>
            <p:ph type="sldNum" sz="quarter" idx="5"/>
          </p:nvPr>
        </p:nvSpPr>
        <p:spPr/>
        <p:txBody>
          <a:bodyPr/>
          <a:lstStyle/>
          <a:p>
            <a:fld id="{EF74E8C0-0FE5-41BF-B13D-58DC8B0B1537}" type="slidenum">
              <a:rPr lang="fr-CA" smtClean="0"/>
              <a:t>4</a:t>
            </a:fld>
            <a:endParaRPr lang="fr-CA"/>
          </a:p>
        </p:txBody>
      </p:sp>
    </p:spTree>
    <p:extLst>
      <p:ext uri="{BB962C8B-B14F-4D97-AF65-F5344CB8AC3E}">
        <p14:creationId xmlns:p14="http://schemas.microsoft.com/office/powerpoint/2010/main" val="2545090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Human impacts on the climate have become more apparent in recent years and it has been acknowledged that the current energy consumption levels are not sustainable. And recent surveys also show that CEO’s have realized that they need their future managers to have a sustainability mindset.</a:t>
            </a:r>
          </a:p>
        </p:txBody>
      </p:sp>
      <p:sp>
        <p:nvSpPr>
          <p:cNvPr id="4" name="Slide Number Placeholder 3"/>
          <p:cNvSpPr>
            <a:spLocks noGrp="1"/>
          </p:cNvSpPr>
          <p:nvPr>
            <p:ph type="sldNum" sz="quarter" idx="5"/>
          </p:nvPr>
        </p:nvSpPr>
        <p:spPr/>
        <p:txBody>
          <a:bodyPr/>
          <a:lstStyle/>
          <a:p>
            <a:fld id="{EF74E8C0-0FE5-41BF-B13D-58DC8B0B1537}" type="slidenum">
              <a:rPr lang="fr-CA" smtClean="0"/>
              <a:t>5</a:t>
            </a:fld>
            <a:endParaRPr lang="fr-CA"/>
          </a:p>
        </p:txBody>
      </p:sp>
    </p:spTree>
    <p:extLst>
      <p:ext uri="{BB962C8B-B14F-4D97-AF65-F5344CB8AC3E}">
        <p14:creationId xmlns:p14="http://schemas.microsoft.com/office/powerpoint/2010/main" val="304683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Human impacts on the climate have become more apparent in recent years and it has been acknowledged that the current energy consumption levels are not sustainable. And recent surveys also show that CEO’s have realized that they need their future managers to have a sustainability mindset.</a:t>
            </a:r>
          </a:p>
        </p:txBody>
      </p:sp>
      <p:sp>
        <p:nvSpPr>
          <p:cNvPr id="4" name="Slide Number Placeholder 3"/>
          <p:cNvSpPr>
            <a:spLocks noGrp="1"/>
          </p:cNvSpPr>
          <p:nvPr>
            <p:ph type="sldNum" sz="quarter" idx="5"/>
          </p:nvPr>
        </p:nvSpPr>
        <p:spPr/>
        <p:txBody>
          <a:bodyPr/>
          <a:lstStyle/>
          <a:p>
            <a:fld id="{EF74E8C0-0FE5-41BF-B13D-58DC8B0B1537}" type="slidenum">
              <a:rPr lang="fr-CA" smtClean="0"/>
              <a:t>6</a:t>
            </a:fld>
            <a:endParaRPr lang="fr-CA"/>
          </a:p>
        </p:txBody>
      </p:sp>
    </p:spTree>
    <p:extLst>
      <p:ext uri="{BB962C8B-B14F-4D97-AF65-F5344CB8AC3E}">
        <p14:creationId xmlns:p14="http://schemas.microsoft.com/office/powerpoint/2010/main" val="380657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Human impacts on the climate have become more apparent in recent years and it has been acknowledged that the current energy consumption levels are not sustainable. And recent surveys also show that CEO’s have realized that they need their future managers to have a sustainability mindset.</a:t>
            </a:r>
          </a:p>
        </p:txBody>
      </p:sp>
      <p:sp>
        <p:nvSpPr>
          <p:cNvPr id="4" name="Slide Number Placeholder 3"/>
          <p:cNvSpPr>
            <a:spLocks noGrp="1"/>
          </p:cNvSpPr>
          <p:nvPr>
            <p:ph type="sldNum" sz="quarter" idx="5"/>
          </p:nvPr>
        </p:nvSpPr>
        <p:spPr/>
        <p:txBody>
          <a:bodyPr/>
          <a:lstStyle/>
          <a:p>
            <a:fld id="{EF74E8C0-0FE5-41BF-B13D-58DC8B0B1537}" type="slidenum">
              <a:rPr lang="fr-CA" smtClean="0"/>
              <a:t>7</a:t>
            </a:fld>
            <a:endParaRPr lang="fr-CA"/>
          </a:p>
        </p:txBody>
      </p:sp>
    </p:spTree>
    <p:extLst>
      <p:ext uri="{BB962C8B-B14F-4D97-AF65-F5344CB8AC3E}">
        <p14:creationId xmlns:p14="http://schemas.microsoft.com/office/powerpoint/2010/main" val="257708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Human impacts on the climate have become more apparent in recent years and it has been acknowledged that the current energy consumption levels are not sustainable. And recent surveys also show that CEO’s have realized that they need their future managers to have a sustainability mindset.</a:t>
            </a:r>
          </a:p>
        </p:txBody>
      </p:sp>
      <p:sp>
        <p:nvSpPr>
          <p:cNvPr id="4" name="Slide Number Placeholder 3"/>
          <p:cNvSpPr>
            <a:spLocks noGrp="1"/>
          </p:cNvSpPr>
          <p:nvPr>
            <p:ph type="sldNum" sz="quarter" idx="5"/>
          </p:nvPr>
        </p:nvSpPr>
        <p:spPr/>
        <p:txBody>
          <a:bodyPr/>
          <a:lstStyle/>
          <a:p>
            <a:fld id="{EF74E8C0-0FE5-41BF-B13D-58DC8B0B1537}" type="slidenum">
              <a:rPr lang="fr-CA" smtClean="0"/>
              <a:t>8</a:t>
            </a:fld>
            <a:endParaRPr lang="fr-CA"/>
          </a:p>
        </p:txBody>
      </p:sp>
    </p:spTree>
    <p:extLst>
      <p:ext uri="{BB962C8B-B14F-4D97-AF65-F5344CB8AC3E}">
        <p14:creationId xmlns:p14="http://schemas.microsoft.com/office/powerpoint/2010/main" val="118503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Human impacts on the climate have become more apparent in recent years and it has been acknowledged that the current energy consumption levels are not sustainable. And recent surveys also show that CEO’s have realized that they need their future managers to have a sustainability mindset.</a:t>
            </a:r>
          </a:p>
        </p:txBody>
      </p:sp>
      <p:sp>
        <p:nvSpPr>
          <p:cNvPr id="4" name="Slide Number Placeholder 3"/>
          <p:cNvSpPr>
            <a:spLocks noGrp="1"/>
          </p:cNvSpPr>
          <p:nvPr>
            <p:ph type="sldNum" sz="quarter" idx="5"/>
          </p:nvPr>
        </p:nvSpPr>
        <p:spPr/>
        <p:txBody>
          <a:bodyPr/>
          <a:lstStyle/>
          <a:p>
            <a:fld id="{EF74E8C0-0FE5-41BF-B13D-58DC8B0B1537}" type="slidenum">
              <a:rPr lang="fr-CA" smtClean="0"/>
              <a:t>9</a:t>
            </a:fld>
            <a:endParaRPr lang="fr-CA"/>
          </a:p>
        </p:txBody>
      </p:sp>
    </p:spTree>
    <p:extLst>
      <p:ext uri="{BB962C8B-B14F-4D97-AF65-F5344CB8AC3E}">
        <p14:creationId xmlns:p14="http://schemas.microsoft.com/office/powerpoint/2010/main" val="71961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Human impacts on the climate have become more apparent in recent years and it has been acknowledged that the current energy consumption levels are not sustainable. And recent surveys also show that CEO’s have realized that they need their future managers to have a sustainability mindset.</a:t>
            </a:r>
          </a:p>
        </p:txBody>
      </p:sp>
      <p:sp>
        <p:nvSpPr>
          <p:cNvPr id="4" name="Slide Number Placeholder 3"/>
          <p:cNvSpPr>
            <a:spLocks noGrp="1"/>
          </p:cNvSpPr>
          <p:nvPr>
            <p:ph type="sldNum" sz="quarter" idx="5"/>
          </p:nvPr>
        </p:nvSpPr>
        <p:spPr/>
        <p:txBody>
          <a:bodyPr/>
          <a:lstStyle/>
          <a:p>
            <a:fld id="{EF74E8C0-0FE5-41BF-B13D-58DC8B0B1537}" type="slidenum">
              <a:rPr lang="fr-CA" smtClean="0"/>
              <a:t>10</a:t>
            </a:fld>
            <a:endParaRPr lang="fr-CA"/>
          </a:p>
        </p:txBody>
      </p:sp>
    </p:spTree>
    <p:extLst>
      <p:ext uri="{BB962C8B-B14F-4D97-AF65-F5344CB8AC3E}">
        <p14:creationId xmlns:p14="http://schemas.microsoft.com/office/powerpoint/2010/main" val="10052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Human impacts on the climate have become more apparent in recent years and it has been acknowledged that the current energy consumption levels are not sustainable. And recent surveys also show that CEO’s have realized that they need their future managers to have a sustainability mindset.</a:t>
            </a:r>
          </a:p>
        </p:txBody>
      </p:sp>
      <p:sp>
        <p:nvSpPr>
          <p:cNvPr id="4" name="Slide Number Placeholder 3"/>
          <p:cNvSpPr>
            <a:spLocks noGrp="1"/>
          </p:cNvSpPr>
          <p:nvPr>
            <p:ph type="sldNum" sz="quarter" idx="5"/>
          </p:nvPr>
        </p:nvSpPr>
        <p:spPr/>
        <p:txBody>
          <a:bodyPr/>
          <a:lstStyle/>
          <a:p>
            <a:fld id="{EF74E8C0-0FE5-41BF-B13D-58DC8B0B1537}" type="slidenum">
              <a:rPr lang="fr-CA" smtClean="0"/>
              <a:t>12</a:t>
            </a:fld>
            <a:endParaRPr lang="fr-CA"/>
          </a:p>
        </p:txBody>
      </p:sp>
    </p:spTree>
    <p:extLst>
      <p:ext uri="{BB962C8B-B14F-4D97-AF65-F5344CB8AC3E}">
        <p14:creationId xmlns:p14="http://schemas.microsoft.com/office/powerpoint/2010/main" val="343126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8286-5816-2508-0DA0-3B2295104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F913B-90B0-6678-0A29-6A99B35D5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229BA-E7B3-9C5C-F6FF-7028D8895519}"/>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5" name="Footer Placeholder 4">
            <a:extLst>
              <a:ext uri="{FF2B5EF4-FFF2-40B4-BE49-F238E27FC236}">
                <a16:creationId xmlns:a16="http://schemas.microsoft.com/office/drawing/2014/main" id="{D9785CE3-B063-161A-389C-91E39301F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7DB75-5E0D-6C3D-BC10-EDF8E85BD03C}"/>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56637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01D0-2224-A741-C36C-BD687368E0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F66797-0D22-267F-6CC3-A48A0625DC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EF6A6-6CFB-97E7-5449-ABFC054748DD}"/>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5" name="Footer Placeholder 4">
            <a:extLst>
              <a:ext uri="{FF2B5EF4-FFF2-40B4-BE49-F238E27FC236}">
                <a16:creationId xmlns:a16="http://schemas.microsoft.com/office/drawing/2014/main" id="{35E4DA0E-A571-FE42-CDC8-62B571331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18A7D-F2F3-F73D-E729-F314F349F425}"/>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159473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B778F-E97A-B7EF-00FC-5672DCC8FB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56FB0-2777-FE82-F86D-2FED8E9E7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2B7C3-3BF8-6BC3-DF6D-54E58C670FED}"/>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5" name="Footer Placeholder 4">
            <a:extLst>
              <a:ext uri="{FF2B5EF4-FFF2-40B4-BE49-F238E27FC236}">
                <a16:creationId xmlns:a16="http://schemas.microsoft.com/office/drawing/2014/main" id="{DA118ED3-BCAC-8734-4CA3-50D53F1CC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57373-7E6B-DBA1-0DA0-536FA7B5A3A6}"/>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3892077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 1">
    <p:bg>
      <p:bgRef idx="1001">
        <a:schemeClr val="bg1"/>
      </p:bgRef>
    </p:bg>
    <p:spTree>
      <p:nvGrpSpPr>
        <p:cNvPr id="1" name=""/>
        <p:cNvGrpSpPr/>
        <p:nvPr/>
      </p:nvGrpSpPr>
      <p:grpSpPr>
        <a:xfrm>
          <a:off x="0" y="0"/>
          <a:ext cx="0" cy="0"/>
          <a:chOff x="0" y="0"/>
          <a:chExt cx="0" cy="0"/>
        </a:xfrm>
      </p:grpSpPr>
      <p:sp>
        <p:nvSpPr>
          <p:cNvPr id="14" name="Bildplatzhalter 13">
            <a:extLst>
              <a:ext uri="{FF2B5EF4-FFF2-40B4-BE49-F238E27FC236}">
                <a16:creationId xmlns:a16="http://schemas.microsoft.com/office/drawing/2014/main" id="{607D9AB4-6854-F249-B157-904689784461}"/>
              </a:ext>
            </a:extLst>
          </p:cNvPr>
          <p:cNvSpPr>
            <a:spLocks noGrp="1"/>
          </p:cNvSpPr>
          <p:nvPr>
            <p:ph type="pic" sz="quarter" idx="46" hasCustomPrompt="1"/>
          </p:nvPr>
        </p:nvSpPr>
        <p:spPr>
          <a:xfrm>
            <a:off x="2552073" y="0"/>
            <a:ext cx="9639927" cy="6858000"/>
          </a:xfrm>
          <a:prstGeom prst="rect">
            <a:avLst/>
          </a:prstGeom>
          <a:solidFill>
            <a:schemeClr val="tx2"/>
          </a:solidFill>
        </p:spPr>
        <p:txBody>
          <a:bodyPr anchor="ctr" anchorCtr="0"/>
          <a:lstStyle>
            <a:lvl1pPr algn="r">
              <a:defRPr sz="1400"/>
            </a:lvl1pPr>
          </a:lstStyle>
          <a:p>
            <a:r>
              <a:rPr lang="de-DE"/>
              <a:t>Click </a:t>
            </a:r>
            <a:r>
              <a:rPr lang="de-DE" err="1"/>
              <a:t>icon</a:t>
            </a:r>
            <a:r>
              <a:rPr lang="de-DE"/>
              <a:t> </a:t>
            </a:r>
            <a:r>
              <a:rPr lang="de-DE" err="1"/>
              <a:t>to</a:t>
            </a:r>
            <a:r>
              <a:rPr lang="de-DE"/>
              <a:t> </a:t>
            </a:r>
            <a:r>
              <a:rPr lang="de-DE" err="1"/>
              <a:t>add</a:t>
            </a:r>
            <a:r>
              <a:rPr lang="de-DE"/>
              <a:t> </a:t>
            </a:r>
            <a:r>
              <a:rPr lang="de-DE" err="1"/>
              <a:t>image</a:t>
            </a:r>
            <a:endParaRPr lang="de-DE"/>
          </a:p>
        </p:txBody>
      </p:sp>
      <p:sp>
        <p:nvSpPr>
          <p:cNvPr id="19" name="Bildplatzhalter 18">
            <a:extLst>
              <a:ext uri="{FF2B5EF4-FFF2-40B4-BE49-F238E27FC236}">
                <a16:creationId xmlns:a16="http://schemas.microsoft.com/office/drawing/2014/main" id="{B2ABF1F4-4621-A749-9853-80F3B49ABCD6}"/>
              </a:ext>
            </a:extLst>
          </p:cNvPr>
          <p:cNvSpPr>
            <a:spLocks noGrp="1"/>
          </p:cNvSpPr>
          <p:nvPr>
            <p:ph type="pic" sz="quarter" idx="42"/>
          </p:nvPr>
        </p:nvSpPr>
        <p:spPr>
          <a:xfrm>
            <a:off x="494935" y="-1"/>
            <a:ext cx="10211755" cy="6908007"/>
          </a:xfrm>
          <a:custGeom>
            <a:avLst/>
            <a:gdLst>
              <a:gd name="connsiteX0" fmla="*/ 0 w 20422180"/>
              <a:gd name="connsiteY0" fmla="*/ 0 h 13816013"/>
              <a:gd name="connsiteX1" fmla="*/ 6149976 w 20422180"/>
              <a:gd name="connsiteY1" fmla="*/ 0 h 13816013"/>
              <a:gd name="connsiteX2" fmla="*/ 6149976 w 20422180"/>
              <a:gd name="connsiteY2" fmla="*/ 1 h 13816013"/>
              <a:gd name="connsiteX3" fmla="*/ 20422180 w 20422180"/>
              <a:gd name="connsiteY3" fmla="*/ 1 h 13816013"/>
              <a:gd name="connsiteX4" fmla="*/ 6382165 w 20422180"/>
              <a:gd name="connsiteY4" fmla="*/ 13795748 h 13816013"/>
              <a:gd name="connsiteX5" fmla="*/ 6149976 w 20422180"/>
              <a:gd name="connsiteY5" fmla="*/ 13795748 h 13816013"/>
              <a:gd name="connsiteX6" fmla="*/ 6149976 w 20422180"/>
              <a:gd name="connsiteY6" fmla="*/ 13816013 h 13816013"/>
              <a:gd name="connsiteX7" fmla="*/ 0 w 20422180"/>
              <a:gd name="connsiteY7" fmla="*/ 13816013 h 1381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22180" h="13816013">
                <a:moveTo>
                  <a:pt x="0" y="0"/>
                </a:moveTo>
                <a:lnTo>
                  <a:pt x="6149976" y="0"/>
                </a:lnTo>
                <a:lnTo>
                  <a:pt x="6149976" y="1"/>
                </a:lnTo>
                <a:lnTo>
                  <a:pt x="20422180" y="1"/>
                </a:lnTo>
                <a:lnTo>
                  <a:pt x="6382165" y="13795748"/>
                </a:lnTo>
                <a:lnTo>
                  <a:pt x="6149976" y="13795748"/>
                </a:lnTo>
                <a:lnTo>
                  <a:pt x="6149976" y="13816013"/>
                </a:lnTo>
                <a:lnTo>
                  <a:pt x="0" y="13816013"/>
                </a:lnTo>
                <a:close/>
              </a:path>
            </a:pathLst>
          </a:custGeom>
          <a:solidFill>
            <a:srgbClr val="BCDC50">
              <a:alpha val="34902"/>
            </a:srgbClr>
          </a:solidFill>
        </p:spPr>
        <p:txBody>
          <a:bodyPr wrap="square">
            <a:noAutofit/>
          </a:bodyPr>
          <a:lstStyle/>
          <a:p>
            <a:endParaRPr lang="de-DE"/>
          </a:p>
        </p:txBody>
      </p:sp>
      <p:sp>
        <p:nvSpPr>
          <p:cNvPr id="17" name="Bildplatzhalter 16">
            <a:extLst>
              <a:ext uri="{FF2B5EF4-FFF2-40B4-BE49-F238E27FC236}">
                <a16:creationId xmlns:a16="http://schemas.microsoft.com/office/drawing/2014/main" id="{706B8906-0671-054C-8847-535FA4CC53DA}"/>
              </a:ext>
            </a:extLst>
          </p:cNvPr>
          <p:cNvSpPr>
            <a:spLocks noGrp="1"/>
          </p:cNvSpPr>
          <p:nvPr>
            <p:ph type="pic" sz="quarter" idx="41" hasCustomPrompt="1"/>
          </p:nvPr>
        </p:nvSpPr>
        <p:spPr>
          <a:xfrm>
            <a:off x="-1" y="-1"/>
            <a:ext cx="10211755" cy="6908007"/>
          </a:xfrm>
          <a:custGeom>
            <a:avLst/>
            <a:gdLst>
              <a:gd name="connsiteX0" fmla="*/ 0 w 20422180"/>
              <a:gd name="connsiteY0" fmla="*/ 0 h 13816013"/>
              <a:gd name="connsiteX1" fmla="*/ 6149976 w 20422180"/>
              <a:gd name="connsiteY1" fmla="*/ 0 h 13816013"/>
              <a:gd name="connsiteX2" fmla="*/ 6149976 w 20422180"/>
              <a:gd name="connsiteY2" fmla="*/ 1 h 13816013"/>
              <a:gd name="connsiteX3" fmla="*/ 20422180 w 20422180"/>
              <a:gd name="connsiteY3" fmla="*/ 1 h 13816013"/>
              <a:gd name="connsiteX4" fmla="*/ 6382165 w 20422180"/>
              <a:gd name="connsiteY4" fmla="*/ 13795748 h 13816013"/>
              <a:gd name="connsiteX5" fmla="*/ 6149976 w 20422180"/>
              <a:gd name="connsiteY5" fmla="*/ 13795748 h 13816013"/>
              <a:gd name="connsiteX6" fmla="*/ 6149976 w 20422180"/>
              <a:gd name="connsiteY6" fmla="*/ 13816013 h 13816013"/>
              <a:gd name="connsiteX7" fmla="*/ 0 w 20422180"/>
              <a:gd name="connsiteY7" fmla="*/ 13816013 h 1381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22180" h="13816013">
                <a:moveTo>
                  <a:pt x="0" y="0"/>
                </a:moveTo>
                <a:lnTo>
                  <a:pt x="6149976" y="0"/>
                </a:lnTo>
                <a:lnTo>
                  <a:pt x="6149976" y="1"/>
                </a:lnTo>
                <a:lnTo>
                  <a:pt x="20422180" y="1"/>
                </a:lnTo>
                <a:lnTo>
                  <a:pt x="6382165" y="13795748"/>
                </a:lnTo>
                <a:lnTo>
                  <a:pt x="6149976" y="13795748"/>
                </a:lnTo>
                <a:lnTo>
                  <a:pt x="6149976" y="13816013"/>
                </a:lnTo>
                <a:lnTo>
                  <a:pt x="0" y="13816013"/>
                </a:lnTo>
                <a:close/>
              </a:path>
            </a:pathLst>
          </a:custGeom>
          <a:gradFill>
            <a:gsLst>
              <a:gs pos="0">
                <a:srgbClr val="008FD3"/>
              </a:gs>
              <a:gs pos="60000">
                <a:srgbClr val="93C939"/>
              </a:gs>
            </a:gsLst>
            <a:lin ang="2700000" scaled="0"/>
          </a:gradFill>
        </p:spPr>
        <p:txBody>
          <a:bodyPr wrap="square">
            <a:noAutofit/>
          </a:bodyPr>
          <a:lstStyle>
            <a:lvl1pPr algn="r">
              <a:defRPr sz="1400"/>
            </a:lvl1pPr>
          </a:lstStyle>
          <a:p>
            <a:r>
              <a:rPr lang="de-DE"/>
              <a:t>Not </a:t>
            </a:r>
            <a:r>
              <a:rPr lang="de-DE" err="1"/>
              <a:t>change</a:t>
            </a:r>
            <a:endParaRPr lang="de-DE"/>
          </a:p>
        </p:txBody>
      </p:sp>
      <p:sp>
        <p:nvSpPr>
          <p:cNvPr id="9" name="Freihandform 8">
            <a:extLst>
              <a:ext uri="{FF2B5EF4-FFF2-40B4-BE49-F238E27FC236}">
                <a16:creationId xmlns:a16="http://schemas.microsoft.com/office/drawing/2014/main" id="{41C29977-BE9C-A243-B112-97414199EA4D}"/>
              </a:ext>
            </a:extLst>
          </p:cNvPr>
          <p:cNvSpPr/>
          <p:nvPr userDrawn="1"/>
        </p:nvSpPr>
        <p:spPr bwMode="gray">
          <a:xfrm>
            <a:off x="1" y="2"/>
            <a:ext cx="12192000" cy="6858000"/>
          </a:xfrm>
          <a:custGeom>
            <a:avLst/>
            <a:gdLst>
              <a:gd name="connsiteX0" fmla="*/ 0 w 11430000"/>
              <a:gd name="connsiteY0" fmla="*/ 0 h 5980113"/>
              <a:gd name="connsiteX1" fmla="*/ 11430000 w 11430000"/>
              <a:gd name="connsiteY1" fmla="*/ 0 h 5980113"/>
              <a:gd name="connsiteX2" fmla="*/ 11430000 w 11430000"/>
              <a:gd name="connsiteY2" fmla="*/ 5980113 h 5980113"/>
              <a:gd name="connsiteX3" fmla="*/ 0 w 11430000"/>
              <a:gd name="connsiteY3" fmla="*/ 5980113 h 5980113"/>
              <a:gd name="connsiteX4" fmla="*/ 0 w 11430000"/>
              <a:gd name="connsiteY4" fmla="*/ 5526000 h 5980113"/>
              <a:gd name="connsiteX5" fmla="*/ 5715000 w 11430000"/>
              <a:gd name="connsiteY5" fmla="*/ 5526000 h 5980113"/>
              <a:gd name="connsiteX6" fmla="*/ 5715000 w 11430000"/>
              <a:gd name="connsiteY6" fmla="*/ 460800 h 5980113"/>
              <a:gd name="connsiteX7" fmla="*/ 0 w 11430000"/>
              <a:gd name="connsiteY7" fmla="*/ 460800 h 5980113"/>
              <a:gd name="connsiteX8" fmla="*/ 0 w 11430000"/>
              <a:gd name="connsiteY8" fmla="*/ 0 h 598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0" h="5980113">
                <a:moveTo>
                  <a:pt x="0" y="0"/>
                </a:moveTo>
                <a:lnTo>
                  <a:pt x="11430000" y="0"/>
                </a:lnTo>
                <a:lnTo>
                  <a:pt x="11430000" y="5980113"/>
                </a:lnTo>
                <a:lnTo>
                  <a:pt x="0" y="5980113"/>
                </a:lnTo>
                <a:lnTo>
                  <a:pt x="0" y="5526000"/>
                </a:lnTo>
                <a:lnTo>
                  <a:pt x="5715000" y="5526000"/>
                </a:lnTo>
                <a:lnTo>
                  <a:pt x="5715000" y="460800"/>
                </a:lnTo>
                <a:lnTo>
                  <a:pt x="0" y="460800"/>
                </a:lnTo>
                <a:lnTo>
                  <a:pt x="0" y="0"/>
                </a:lnTo>
                <a:close/>
              </a:path>
            </a:pathLst>
          </a:custGeom>
          <a:noFill/>
          <a:ln w="73025" algn="ctr">
            <a:noFill/>
            <a:miter lim="800000"/>
            <a:headEnd/>
            <a:tailEnd/>
          </a:ln>
        </p:spPr>
        <p:txBody>
          <a:bodyPr wrap="square" lIns="95994" tIns="76795" rIns="95994" bIns="76795" rtlCol="0" anchor="ctr">
            <a:noAutofit/>
          </a:bodyPr>
          <a:lstStyle/>
          <a:p>
            <a:pPr marR="0" algn="ctr" defTabSz="975324" eaLnBrk="1" fontAlgn="base" latinLnBrk="0" hangingPunct="1">
              <a:lnSpc>
                <a:spcPct val="100000"/>
              </a:lnSpc>
              <a:spcBef>
                <a:spcPct val="50000"/>
              </a:spcBef>
              <a:spcAft>
                <a:spcPct val="0"/>
              </a:spcAft>
              <a:buClr>
                <a:srgbClr val="F0AB00"/>
              </a:buClr>
              <a:buSzPct val="80000"/>
              <a:tabLst/>
            </a:pPr>
            <a:endParaRPr kumimoji="0" lang="de-DE" sz="192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2" name="Bildplatzhalter 11">
            <a:extLst>
              <a:ext uri="{FF2B5EF4-FFF2-40B4-BE49-F238E27FC236}">
                <a16:creationId xmlns:a16="http://schemas.microsoft.com/office/drawing/2014/main" id="{E8A32705-E27E-604F-9518-0224227C3087}"/>
              </a:ext>
            </a:extLst>
          </p:cNvPr>
          <p:cNvSpPr>
            <a:spLocks noGrp="1"/>
          </p:cNvSpPr>
          <p:nvPr>
            <p:ph type="pic" sz="quarter" idx="43" hasCustomPrompt="1"/>
          </p:nvPr>
        </p:nvSpPr>
        <p:spPr>
          <a:xfrm>
            <a:off x="11137393" y="6158802"/>
            <a:ext cx="701151" cy="347258"/>
          </a:xfrm>
          <a:prstGeom prst="rect">
            <a:avLst/>
          </a:prstGeom>
          <a:blipFill>
            <a:blip r:embed="rId2"/>
            <a:stretch>
              <a:fillRect/>
            </a:stretch>
          </a:blipFill>
        </p:spPr>
        <p:txBody>
          <a:bodyPr/>
          <a:lstStyle>
            <a:lvl1pPr>
              <a:defRPr sz="400"/>
            </a:lvl1pPr>
          </a:lstStyle>
          <a:p>
            <a:r>
              <a:rPr lang="de-DE"/>
              <a:t>Not </a:t>
            </a:r>
            <a:r>
              <a:rPr lang="de-DE" err="1"/>
              <a:t>change</a:t>
            </a:r>
            <a:endParaRPr lang="de-DE"/>
          </a:p>
        </p:txBody>
      </p:sp>
      <p:sp>
        <p:nvSpPr>
          <p:cNvPr id="3" name="Textplatzhalter 2">
            <a:extLst>
              <a:ext uri="{FF2B5EF4-FFF2-40B4-BE49-F238E27FC236}">
                <a16:creationId xmlns:a16="http://schemas.microsoft.com/office/drawing/2014/main" id="{396EF391-8F3E-1C48-B2F6-685FCFF001E7}"/>
              </a:ext>
            </a:extLst>
          </p:cNvPr>
          <p:cNvSpPr>
            <a:spLocks noGrp="1"/>
          </p:cNvSpPr>
          <p:nvPr>
            <p:ph type="body" sz="quarter" idx="28" hasCustomPrompt="1"/>
          </p:nvPr>
        </p:nvSpPr>
        <p:spPr>
          <a:xfrm>
            <a:off x="496920" y="455613"/>
            <a:ext cx="7466498" cy="1351923"/>
          </a:xfrm>
          <a:prstGeom prst="rect">
            <a:avLst/>
          </a:prstGeom>
        </p:spPr>
        <p:txBody>
          <a:bodyPr lIns="0" tIns="0" rIns="0" bIns="0">
            <a:noAutofit/>
          </a:bodyPr>
          <a:lstStyle>
            <a:lvl1pPr>
              <a:spcBef>
                <a:spcPts val="50"/>
              </a:spcBef>
              <a:defRPr sz="3300" b="1" i="0">
                <a:solidFill>
                  <a:schemeClr val="bg1"/>
                </a:solidFill>
                <a:latin typeface="BentonSans Bold" panose="0200050300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Headline Title </a:t>
            </a:r>
          </a:p>
          <a:p>
            <a:pPr lvl="0"/>
            <a:r>
              <a:rPr lang="de-DE" dirty="0" err="1"/>
              <a:t>Subline</a:t>
            </a:r>
            <a:endParaRPr lang="de-DE" dirty="0"/>
          </a:p>
        </p:txBody>
      </p:sp>
      <p:sp>
        <p:nvSpPr>
          <p:cNvPr id="8" name="Textplatzhalter 7">
            <a:extLst>
              <a:ext uri="{FF2B5EF4-FFF2-40B4-BE49-F238E27FC236}">
                <a16:creationId xmlns:a16="http://schemas.microsoft.com/office/drawing/2014/main" id="{3212AD8F-6D32-484D-A506-458D86F49512}"/>
              </a:ext>
            </a:extLst>
          </p:cNvPr>
          <p:cNvSpPr>
            <a:spLocks noGrp="1"/>
          </p:cNvSpPr>
          <p:nvPr>
            <p:ph type="body" sz="quarter" idx="30" hasCustomPrompt="1"/>
          </p:nvPr>
        </p:nvSpPr>
        <p:spPr>
          <a:xfrm>
            <a:off x="496920" y="1955800"/>
            <a:ext cx="5362001" cy="1638005"/>
          </a:xfrm>
          <a:prstGeom prst="rect">
            <a:avLst/>
          </a:prstGeom>
        </p:spPr>
        <p:txBody>
          <a:bodyPr lIns="0" tIns="0" rIns="0" bIns="0">
            <a:noAutofit/>
          </a:bodyPr>
          <a:lstStyle>
            <a:lvl1pPr>
              <a:spcBef>
                <a:spcPts val="50"/>
              </a:spcBef>
              <a:defRPr sz="3300" b="0" i="0">
                <a:solidFill>
                  <a:schemeClr val="bg1"/>
                </a:solidFill>
                <a:latin typeface="BentonSans Regular" panose="02000503000000020004" pitchFamily="2" charset="0"/>
              </a:defRPr>
            </a:lvl1pPr>
          </a:lstStyle>
          <a:p>
            <a:pPr lvl="0"/>
            <a:r>
              <a:rPr lang="de-DE" dirty="0"/>
              <a:t>Event </a:t>
            </a:r>
            <a:r>
              <a:rPr lang="de-DE" dirty="0" err="1"/>
              <a:t>Theme</a:t>
            </a:r>
            <a:endParaRPr lang="de-DE" dirty="0"/>
          </a:p>
        </p:txBody>
      </p:sp>
      <p:sp>
        <p:nvSpPr>
          <p:cNvPr id="23" name="Textplatzhalter 7">
            <a:extLst>
              <a:ext uri="{FF2B5EF4-FFF2-40B4-BE49-F238E27FC236}">
                <a16:creationId xmlns:a16="http://schemas.microsoft.com/office/drawing/2014/main" id="{AA751145-7053-E541-AC64-4B025DB3ACDF}"/>
              </a:ext>
            </a:extLst>
          </p:cNvPr>
          <p:cNvSpPr>
            <a:spLocks noGrp="1"/>
          </p:cNvSpPr>
          <p:nvPr>
            <p:ph type="body" sz="quarter" idx="45" hasCustomPrompt="1"/>
          </p:nvPr>
        </p:nvSpPr>
        <p:spPr>
          <a:xfrm>
            <a:off x="496920" y="6212220"/>
            <a:ext cx="2975169" cy="379967"/>
          </a:xfrm>
          <a:prstGeom prst="rect">
            <a:avLst/>
          </a:prstGeom>
        </p:spPr>
        <p:txBody>
          <a:bodyPr lIns="0" tIns="0" rIns="0" bIns="0">
            <a:noAutofit/>
          </a:bodyPr>
          <a:lstStyle>
            <a:lvl1pPr>
              <a:spcBef>
                <a:spcPts val="50"/>
              </a:spcBef>
              <a:defRPr sz="2100" b="0" i="0">
                <a:solidFill>
                  <a:schemeClr val="bg1"/>
                </a:solidFill>
                <a:latin typeface="BentonSans Regular" panose="02000503000000020004" pitchFamily="2" charset="0"/>
              </a:defRPr>
            </a:lvl1pPr>
          </a:lstStyle>
          <a:p>
            <a:pPr lvl="0"/>
            <a:r>
              <a:rPr lang="de-DE" dirty="0"/>
              <a:t>Date</a:t>
            </a:r>
          </a:p>
        </p:txBody>
      </p:sp>
    </p:spTree>
    <p:extLst>
      <p:ext uri="{BB962C8B-B14F-4D97-AF65-F5344CB8AC3E}">
        <p14:creationId xmlns:p14="http://schemas.microsoft.com/office/powerpoint/2010/main" val="9471815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626">
          <p15:clr>
            <a:srgbClr val="FBAE40"/>
          </p15:clr>
        </p15:guide>
        <p15:guide id="3" orient="horz" pos="8130">
          <p15:clr>
            <a:srgbClr val="FBAE40"/>
          </p15:clr>
        </p15:guide>
        <p15:guide id="4" orient="horz" pos="2528">
          <p15:clr>
            <a:srgbClr val="FBAE40"/>
          </p15:clr>
        </p15:guide>
        <p15:guide id="5" orient="horz" pos="6656">
          <p15:clr>
            <a:srgbClr val="FBAE40"/>
          </p15:clr>
        </p15:guide>
        <p15:guide id="6" orient="horz" pos="64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49D1-7064-DF36-2385-611D39857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DF7AA-68F5-972D-10D2-9692F58EBD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F40FD-C129-93C7-FF0F-5FBD87F0EC07}"/>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5" name="Footer Placeholder 4">
            <a:extLst>
              <a:ext uri="{FF2B5EF4-FFF2-40B4-BE49-F238E27FC236}">
                <a16:creationId xmlns:a16="http://schemas.microsoft.com/office/drawing/2014/main" id="{AF39E710-9CC1-5E55-C6BC-F6CD355F4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0A411-C723-6C04-2880-B8864482565D}"/>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72961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4244-817E-ABF6-98AB-EFD0E8D97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3BBBEC-FB67-4977-ECBF-1FEE314A8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C0D0E-DE7A-9B7B-586C-26A5AFDEA49D}"/>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5" name="Footer Placeholder 4">
            <a:extLst>
              <a:ext uri="{FF2B5EF4-FFF2-40B4-BE49-F238E27FC236}">
                <a16:creationId xmlns:a16="http://schemas.microsoft.com/office/drawing/2014/main" id="{DB3021FF-FC26-7FC0-9EBD-D7D299363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5E695-4684-E856-BCB4-2D51D30C12DF}"/>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339492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7C68-6252-CA98-8DBE-8876B3835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86D8D-1817-0913-AF76-5646A4F28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F29E92-9E76-7695-854D-28D6A0BAB0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7F007E-CFED-A78B-1306-EB5D23B77656}"/>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6" name="Footer Placeholder 5">
            <a:extLst>
              <a:ext uri="{FF2B5EF4-FFF2-40B4-BE49-F238E27FC236}">
                <a16:creationId xmlns:a16="http://schemas.microsoft.com/office/drawing/2014/main" id="{9268C276-EEE0-0B21-2A9C-DC222FBA4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85922-56F0-A6F1-90A7-4DDC49E1FEF7}"/>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86156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8177-B465-7E91-CE6A-4C46F6604B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3E8AFC-4122-756A-6386-0A4FDC8EB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997D6-576B-47EB-CC89-02B588A63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B86A9-A038-0184-2261-7C46D66A3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F58CC6-5680-83A3-C6EE-B96E350A7E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60021B-10FB-241E-1014-987B73230EE2}"/>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8" name="Footer Placeholder 7">
            <a:extLst>
              <a:ext uri="{FF2B5EF4-FFF2-40B4-BE49-F238E27FC236}">
                <a16:creationId xmlns:a16="http://schemas.microsoft.com/office/drawing/2014/main" id="{C91B8A34-3CDA-E264-5782-D8BAC3DA3D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2A61DB-0D00-6097-C8F4-150DB4B192D4}"/>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103881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19CD-8ECD-E400-0B9B-189BA1E054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D340C4-1E1E-7004-3FB3-78A4DD14A3A4}"/>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4" name="Footer Placeholder 3">
            <a:extLst>
              <a:ext uri="{FF2B5EF4-FFF2-40B4-BE49-F238E27FC236}">
                <a16:creationId xmlns:a16="http://schemas.microsoft.com/office/drawing/2014/main" id="{0A5EFDA3-3152-A6E7-E39D-B81EA1B1B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0B140F-6991-2B39-7FA4-0DB6B3B961C5}"/>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321562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6D9BA-2283-21A9-369E-5D6D8EC15DC1}"/>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3" name="Footer Placeholder 2">
            <a:extLst>
              <a:ext uri="{FF2B5EF4-FFF2-40B4-BE49-F238E27FC236}">
                <a16:creationId xmlns:a16="http://schemas.microsoft.com/office/drawing/2014/main" id="{4E1767B5-9DF7-4747-2A4F-D23DF490AC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EBCF76-E79B-CF93-55CB-10BD577FFABB}"/>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60643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AE09-F0AC-6035-61DB-A204BB323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F33003-E665-8CEC-D940-759D448B26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9F3654-A79D-8466-BAD6-2727717C3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02356-9271-9E07-7260-05378BA36D0E}"/>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6" name="Footer Placeholder 5">
            <a:extLst>
              <a:ext uri="{FF2B5EF4-FFF2-40B4-BE49-F238E27FC236}">
                <a16:creationId xmlns:a16="http://schemas.microsoft.com/office/drawing/2014/main" id="{C27A636C-D166-22A0-3CF0-9DE57318E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7B6F6-3E63-1D6C-A92A-B7E04F32397B}"/>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3151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35F7-272B-2AE8-767F-48376ECAE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B55B58-4FCB-F06C-1709-C1D9306BB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C1EDA1-18CA-587A-B043-E414B37AB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32881-C45B-C456-1598-E3DA991A8B3C}"/>
              </a:ext>
            </a:extLst>
          </p:cNvPr>
          <p:cNvSpPr>
            <a:spLocks noGrp="1"/>
          </p:cNvSpPr>
          <p:nvPr>
            <p:ph type="dt" sz="half" idx="10"/>
          </p:nvPr>
        </p:nvSpPr>
        <p:spPr/>
        <p:txBody>
          <a:bodyPr/>
          <a:lstStyle/>
          <a:p>
            <a:fld id="{D37FA82F-BB36-43CF-A401-ECCF18F2AE10}" type="datetimeFigureOut">
              <a:rPr lang="en-US" smtClean="0"/>
              <a:t>7/18/2022</a:t>
            </a:fld>
            <a:endParaRPr lang="en-US"/>
          </a:p>
        </p:txBody>
      </p:sp>
      <p:sp>
        <p:nvSpPr>
          <p:cNvPr id="6" name="Footer Placeholder 5">
            <a:extLst>
              <a:ext uri="{FF2B5EF4-FFF2-40B4-BE49-F238E27FC236}">
                <a16:creationId xmlns:a16="http://schemas.microsoft.com/office/drawing/2014/main" id="{A85CE05A-F3E1-7FC4-829B-5A8388D5D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C78876-B230-E653-3090-5C336759EBCD}"/>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151662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91600-631D-44C3-C297-846E153B0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68ED8-5ED8-EAEB-E5A6-53C53228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68B37-E6F5-247F-F109-177829B05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FA82F-BB36-43CF-A401-ECCF18F2AE10}" type="datetimeFigureOut">
              <a:rPr lang="en-US" smtClean="0"/>
              <a:t>7/18/2022</a:t>
            </a:fld>
            <a:endParaRPr lang="en-US"/>
          </a:p>
        </p:txBody>
      </p:sp>
      <p:sp>
        <p:nvSpPr>
          <p:cNvPr id="5" name="Footer Placeholder 4">
            <a:extLst>
              <a:ext uri="{FF2B5EF4-FFF2-40B4-BE49-F238E27FC236}">
                <a16:creationId xmlns:a16="http://schemas.microsoft.com/office/drawing/2014/main" id="{D969221A-5DFD-0A6A-034F-626BC8D05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43E18-152E-4950-9984-8F7792424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16194-A5BC-408A-A4E3-81E3A6288FC3}" type="slidenum">
              <a:rPr lang="en-US" smtClean="0"/>
              <a:t>‹#›</a:t>
            </a:fld>
            <a:endParaRPr lang="en-US"/>
          </a:p>
        </p:txBody>
      </p:sp>
    </p:spTree>
    <p:extLst>
      <p:ext uri="{BB962C8B-B14F-4D97-AF65-F5344CB8AC3E}">
        <p14:creationId xmlns:p14="http://schemas.microsoft.com/office/powerpoint/2010/main" val="838569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0EC66FB-16B8-3145-9D9E-F008FD7DBF3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06" r="31165" b="23077"/>
          <a:stretch/>
        </p:blipFill>
        <p:spPr>
          <a:xfrm>
            <a:off x="3045257" y="-1"/>
            <a:ext cx="9189890" cy="6858001"/>
          </a:xfrm>
          <a:prstGeom prst="rect">
            <a:avLst/>
          </a:prstGeom>
        </p:spPr>
        <p:style>
          <a:lnRef idx="0">
            <a:scrgbClr r="0" g="0" b="0"/>
          </a:lnRef>
          <a:fillRef idx="1001">
            <a:schemeClr val="lt2"/>
          </a:fillRef>
          <a:effectRef idx="0">
            <a:scrgbClr r="0" g="0" b="0"/>
          </a:effectRef>
          <a:fontRef idx="major"/>
        </p:style>
      </p:pic>
      <p:sp>
        <p:nvSpPr>
          <p:cNvPr id="3" name="Bildplatzhalter 2">
            <a:extLst>
              <a:ext uri="{FF2B5EF4-FFF2-40B4-BE49-F238E27FC236}">
                <a16:creationId xmlns:a16="http://schemas.microsoft.com/office/drawing/2014/main" id="{34CCF9CD-D7A1-4F42-B419-8BD1D382E125}"/>
              </a:ext>
            </a:extLst>
          </p:cNvPr>
          <p:cNvSpPr>
            <a:spLocks noGrp="1"/>
          </p:cNvSpPr>
          <p:nvPr>
            <p:ph type="pic" sz="quarter" idx="42"/>
          </p:nvPr>
        </p:nvSpPr>
        <p:spPr/>
      </p:sp>
      <p:sp>
        <p:nvSpPr>
          <p:cNvPr id="4" name="Bildplatzhalter 3">
            <a:extLst>
              <a:ext uri="{FF2B5EF4-FFF2-40B4-BE49-F238E27FC236}">
                <a16:creationId xmlns:a16="http://schemas.microsoft.com/office/drawing/2014/main" id="{8695E24F-F270-DA4F-9B74-13FD08CF511A}"/>
              </a:ext>
            </a:extLst>
          </p:cNvPr>
          <p:cNvSpPr>
            <a:spLocks noGrp="1"/>
          </p:cNvSpPr>
          <p:nvPr>
            <p:ph type="pic" sz="quarter" idx="41"/>
          </p:nvPr>
        </p:nvSpPr>
        <p:spPr/>
      </p:sp>
      <p:sp>
        <p:nvSpPr>
          <p:cNvPr id="5" name="Bildplatzhalter 4">
            <a:extLst>
              <a:ext uri="{FF2B5EF4-FFF2-40B4-BE49-F238E27FC236}">
                <a16:creationId xmlns:a16="http://schemas.microsoft.com/office/drawing/2014/main" id="{66A01E85-EB39-7D4C-B333-F7501A646F11}"/>
              </a:ext>
            </a:extLst>
          </p:cNvPr>
          <p:cNvSpPr>
            <a:spLocks noGrp="1"/>
          </p:cNvSpPr>
          <p:nvPr>
            <p:ph type="pic" sz="quarter" idx="43"/>
          </p:nvPr>
        </p:nvSpPr>
        <p:spPr/>
      </p:sp>
      <p:sp>
        <p:nvSpPr>
          <p:cNvPr id="6" name="Textplatzhalter 5">
            <a:extLst>
              <a:ext uri="{FF2B5EF4-FFF2-40B4-BE49-F238E27FC236}">
                <a16:creationId xmlns:a16="http://schemas.microsoft.com/office/drawing/2014/main" id="{2E7F01B0-D546-F349-9A1A-0A8C98032812}"/>
              </a:ext>
            </a:extLst>
          </p:cNvPr>
          <p:cNvSpPr>
            <a:spLocks noGrp="1"/>
          </p:cNvSpPr>
          <p:nvPr>
            <p:ph type="body" sz="quarter" idx="28"/>
          </p:nvPr>
        </p:nvSpPr>
        <p:spPr>
          <a:xfrm>
            <a:off x="497285" y="455613"/>
            <a:ext cx="9189890" cy="1351923"/>
          </a:xfrm>
        </p:spPr>
        <p:txBody>
          <a:bodyPr/>
          <a:lstStyle/>
          <a:p>
            <a:r>
              <a:rPr lang="en-US" sz="3600" dirty="0" err="1"/>
              <a:t>ERPsim</a:t>
            </a:r>
            <a:r>
              <a:rPr lang="en-US" sz="3600" dirty="0"/>
              <a:t> Logistics Sustainability: A Simulation Game to Introduce Sustainable Decision-Making in Business Education</a:t>
            </a:r>
            <a:endParaRPr lang="de-DE" dirty="0"/>
          </a:p>
        </p:txBody>
      </p:sp>
      <p:sp>
        <p:nvSpPr>
          <p:cNvPr id="7" name="Textplatzhalter 6">
            <a:extLst>
              <a:ext uri="{FF2B5EF4-FFF2-40B4-BE49-F238E27FC236}">
                <a16:creationId xmlns:a16="http://schemas.microsoft.com/office/drawing/2014/main" id="{FDE70C89-79BD-A94A-A9DB-F3813219221E}"/>
              </a:ext>
            </a:extLst>
          </p:cNvPr>
          <p:cNvSpPr>
            <a:spLocks noGrp="1"/>
          </p:cNvSpPr>
          <p:nvPr>
            <p:ph type="body" sz="quarter" idx="30"/>
          </p:nvPr>
        </p:nvSpPr>
        <p:spPr>
          <a:xfrm>
            <a:off x="497285" y="2207261"/>
            <a:ext cx="5361652" cy="741680"/>
          </a:xfrm>
        </p:spPr>
        <p:txBody>
          <a:bodyPr/>
          <a:lstStyle/>
          <a:p>
            <a:r>
              <a:rPr lang="en-US" dirty="0" err="1"/>
              <a:t>Burak</a:t>
            </a:r>
            <a:r>
              <a:rPr lang="en-US" dirty="0"/>
              <a:t> Oz</a:t>
            </a:r>
          </a:p>
          <a:p>
            <a:r>
              <a:rPr lang="en-US" dirty="0"/>
              <a:t>Jacques Robert</a:t>
            </a:r>
          </a:p>
          <a:p>
            <a:r>
              <a:rPr lang="en-US" dirty="0"/>
              <a:t>Karl-David Boutin </a:t>
            </a:r>
          </a:p>
          <a:p>
            <a:r>
              <a:rPr lang="en-US" dirty="0"/>
              <a:t>Felix Gaudet-Lafontaine</a:t>
            </a:r>
          </a:p>
          <a:p>
            <a:r>
              <a:rPr lang="en-US" dirty="0"/>
              <a:t> </a:t>
            </a:r>
            <a:r>
              <a:rPr lang="en-US" dirty="0" err="1"/>
              <a:t>Constantinos</a:t>
            </a:r>
            <a:r>
              <a:rPr lang="en-US" dirty="0"/>
              <a:t> K. </a:t>
            </a:r>
            <a:r>
              <a:rPr lang="en-US"/>
              <a:t>Coursaris</a:t>
            </a:r>
            <a:endParaRPr lang="en-US" dirty="0"/>
          </a:p>
          <a:p>
            <a:r>
              <a:rPr lang="en-US" dirty="0"/>
              <a:t>Pierre-Majorique Leger</a:t>
            </a:r>
          </a:p>
        </p:txBody>
      </p:sp>
      <p:pic>
        <p:nvPicPr>
          <p:cNvPr id="13" name="Picture 16">
            <a:extLst>
              <a:ext uri="{FF2B5EF4-FFF2-40B4-BE49-F238E27FC236}">
                <a16:creationId xmlns:a16="http://schemas.microsoft.com/office/drawing/2014/main" id="{3E9A9B9B-82A9-EC4A-9F3C-67415B0DCAF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95300" y="6220977"/>
            <a:ext cx="2043741" cy="293236"/>
          </a:xfrm>
          <a:prstGeom prst="rect">
            <a:avLst/>
          </a:prstGeom>
        </p:spPr>
      </p:pic>
      <p:sp>
        <p:nvSpPr>
          <p:cNvPr id="14" name="Textplatzhalter 3">
            <a:extLst>
              <a:ext uri="{FF2B5EF4-FFF2-40B4-BE49-F238E27FC236}">
                <a16:creationId xmlns:a16="http://schemas.microsoft.com/office/drawing/2014/main" id="{64CC89CC-B769-F64D-91AB-421D6174C70B}"/>
              </a:ext>
            </a:extLst>
          </p:cNvPr>
          <p:cNvSpPr txBox="1">
            <a:spLocks/>
          </p:cNvSpPr>
          <p:nvPr>
            <p:custDataLst>
              <p:tags r:id="rId1"/>
            </p:custDataLst>
          </p:nvPr>
        </p:nvSpPr>
        <p:spPr>
          <a:xfrm>
            <a:off x="452438" y="5880435"/>
            <a:ext cx="2954095" cy="200284"/>
          </a:xfrm>
          <a:prstGeom prst="rect">
            <a:avLst/>
          </a:prstGeom>
        </p:spPr>
        <p:txBody>
          <a:bodyPr>
            <a:noAutofit/>
          </a:bodyPr>
          <a:lstStyle>
            <a:lvl1pPr marL="0" marR="0" indent="0" algn="l" defTabSz="1264795" rtl="0" eaLnBrk="1" fontAlgn="auto" latinLnBrk="0" hangingPunct="1">
              <a:lnSpc>
                <a:spcPct val="100000"/>
              </a:lnSpc>
              <a:spcBef>
                <a:spcPts val="2092"/>
              </a:spcBef>
              <a:spcAft>
                <a:spcPts val="0"/>
              </a:spcAft>
              <a:buClr>
                <a:schemeClr val="accent1"/>
              </a:buClr>
              <a:buSzPct val="80000"/>
              <a:buFontTx/>
              <a:buNone/>
              <a:tabLst/>
              <a:defRPr sz="4800" b="0" i="0" kern="1200">
                <a:solidFill>
                  <a:schemeClr val="bg1"/>
                </a:solidFill>
                <a:latin typeface="BentonSans Regular" panose="02000503000000020004" pitchFamily="2" charset="0"/>
                <a:ea typeface="+mn-ea"/>
                <a:cs typeface="+mn-cs"/>
              </a:defRPr>
            </a:lvl1pPr>
            <a:lvl2pPr marL="188339" indent="-188339" algn="l" defTabSz="1139212" rtl="0" eaLnBrk="1" latinLnBrk="0" hangingPunct="1">
              <a:spcBef>
                <a:spcPts val="628"/>
              </a:spcBef>
              <a:buClr>
                <a:schemeClr val="accent1"/>
              </a:buClr>
              <a:buSzPct val="100000"/>
              <a:buFont typeface="Wingdings" pitchFamily="2" charset="2"/>
              <a:buChar char="§"/>
              <a:defRPr sz="1884" kern="1200">
                <a:solidFill>
                  <a:schemeClr val="tx1"/>
                </a:solidFill>
                <a:latin typeface="+mn-lt"/>
                <a:ea typeface="+mn-ea"/>
                <a:cs typeface="+mn-cs"/>
              </a:defRPr>
            </a:lvl2pPr>
            <a:lvl3pPr marL="375469" indent="-187735" algn="l" defTabSz="1139212" rtl="0" eaLnBrk="1" latinLnBrk="0" hangingPunct="1">
              <a:spcBef>
                <a:spcPts val="313"/>
              </a:spcBef>
              <a:buClr>
                <a:schemeClr val="tx1"/>
              </a:buClr>
              <a:buSzPct val="100000"/>
              <a:buFont typeface="Arial" panose="020B0604020202020204" pitchFamily="34" charset="0"/>
              <a:buChar char="–"/>
              <a:defRPr lang="en-US" sz="1884" kern="1200" noProof="0" dirty="0" smtClean="0">
                <a:solidFill>
                  <a:schemeClr val="tx1"/>
                </a:solidFill>
                <a:latin typeface="+mn-lt"/>
                <a:ea typeface="+mn-ea"/>
                <a:cs typeface="+mn-cs"/>
              </a:defRPr>
            </a:lvl3pPr>
            <a:lvl4pPr marL="565014" indent="-188339" algn="l" defTabSz="1139212" rtl="0" eaLnBrk="1" latinLnBrk="0" hangingPunct="1">
              <a:spcBef>
                <a:spcPts val="313"/>
              </a:spcBef>
              <a:buClr>
                <a:schemeClr val="tx1"/>
              </a:buClr>
              <a:buSzPct val="120000"/>
              <a:buFont typeface="Arial" pitchFamily="34" charset="0"/>
              <a:buChar char="▫"/>
              <a:defRPr sz="1673" kern="1200">
                <a:solidFill>
                  <a:schemeClr val="tx1"/>
                </a:solidFill>
                <a:latin typeface="+mn-lt"/>
                <a:ea typeface="+mn-ea"/>
                <a:cs typeface="+mn-cs"/>
              </a:defRPr>
            </a:lvl4pPr>
            <a:lvl5pPr marL="753353" indent="-188339" algn="l" defTabSz="1139212" rtl="0" eaLnBrk="1" latinLnBrk="0" hangingPunct="1">
              <a:spcBef>
                <a:spcPts val="105"/>
              </a:spcBef>
              <a:buClr>
                <a:schemeClr val="tx1"/>
              </a:buClr>
              <a:buSzPct val="100000"/>
              <a:buFont typeface="Symbol" panose="05050102010706020507" pitchFamily="18" charset="2"/>
              <a:buChar char="-"/>
              <a:defRPr sz="1465" kern="1200" baseline="0">
                <a:solidFill>
                  <a:schemeClr val="tx1"/>
                </a:solidFill>
                <a:latin typeface="+mn-lt"/>
                <a:ea typeface="+mn-ea"/>
                <a:cs typeface="+mn-cs"/>
              </a:defRPr>
            </a:lvl5pPr>
            <a:lvl6pPr marL="3132830"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6pPr>
            <a:lvl7pPr marL="3702438"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7pPr>
            <a:lvl8pPr marL="4272041"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8pPr>
            <a:lvl9pPr marL="4841647"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9pPr>
          </a:lstStyle>
          <a:p>
            <a:pPr defTabSz="632398">
              <a:spcBef>
                <a:spcPts val="1046"/>
              </a:spcBef>
              <a:buClr>
                <a:srgbClr val="F0AB00"/>
              </a:buClr>
              <a:defRPr/>
            </a:pPr>
            <a:r>
              <a:rPr lang="de-DE" sz="1600" dirty="0">
                <a:solidFill>
                  <a:srgbClr val="FFFFFF"/>
                </a:solidFill>
              </a:rPr>
              <a:t>#SAPACC</a:t>
            </a:r>
          </a:p>
        </p:txBody>
      </p:sp>
    </p:spTree>
    <p:extLst>
      <p:ext uri="{BB962C8B-B14F-4D97-AF65-F5344CB8AC3E}">
        <p14:creationId xmlns:p14="http://schemas.microsoft.com/office/powerpoint/2010/main" val="211228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l"/>
            <a:r>
              <a:rPr lang="fr-CA" sz="3200" noProof="0" dirty="0">
                <a:latin typeface="Calibri Light" panose="020F0302020204030204" pitchFamily="34" charset="0"/>
                <a:cs typeface="Calibri Light" panose="020F0302020204030204" pitchFamily="34" charset="0"/>
              </a:rPr>
              <a:t>Game Design</a:t>
            </a:r>
          </a:p>
        </p:txBody>
      </p:sp>
      <p:sp>
        <p:nvSpPr>
          <p:cNvPr id="6" name="Espace réservé du numéro de diapositive 5"/>
          <p:cNvSpPr>
            <a:spLocks noGrp="1"/>
          </p:cNvSpPr>
          <p:nvPr>
            <p:ph type="sldNum" sz="quarter" idx="12"/>
          </p:nvPr>
        </p:nvSpPr>
        <p:spPr/>
        <p:txBody>
          <a:bodyPr/>
          <a:lstStyle/>
          <a:p>
            <a:fld id="{B93BDE50-78F7-4BBB-BF25-2BC5E384DA4F}" type="slidenum">
              <a:rPr lang="fr-CA" smtClean="0"/>
              <a:t>10</a:t>
            </a:fld>
            <a:endParaRPr lang="fr-CA"/>
          </a:p>
        </p:txBody>
      </p:sp>
      <p:sp>
        <p:nvSpPr>
          <p:cNvPr id="59" name="Content Placeholder 10">
            <a:extLst>
              <a:ext uri="{FF2B5EF4-FFF2-40B4-BE49-F238E27FC236}">
                <a16:creationId xmlns:a16="http://schemas.microsoft.com/office/drawing/2014/main" id="{B4495D7D-A2FF-6054-4E0D-5ED32A6FB913}"/>
              </a:ext>
            </a:extLst>
          </p:cNvPr>
          <p:cNvSpPr txBox="1">
            <a:spLocks/>
          </p:cNvSpPr>
          <p:nvPr/>
        </p:nvSpPr>
        <p:spPr>
          <a:xfrm>
            <a:off x="918028" y="1888941"/>
            <a:ext cx="5383307" cy="47708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Light"/>
              </a:rPr>
              <a:t>In addition to the functions in ERPsim Logistics Extended;</a:t>
            </a:r>
          </a:p>
          <a:p>
            <a:pPr lvl="1"/>
            <a:r>
              <a:rPr lang="en-US" sz="1800" dirty="0">
                <a:cs typeface="Calibri Light"/>
              </a:rPr>
              <a:t>The companies may choose between two delivery options;</a:t>
            </a:r>
          </a:p>
          <a:p>
            <a:pPr lvl="2"/>
            <a:r>
              <a:rPr lang="en-US" sz="1400" dirty="0">
                <a:cs typeface="Calibri Light"/>
              </a:rPr>
              <a:t>From a central warehouse,</a:t>
            </a:r>
          </a:p>
          <a:p>
            <a:pPr lvl="2"/>
            <a:r>
              <a:rPr lang="en-US" sz="1400" dirty="0">
                <a:cs typeface="Calibri Light"/>
              </a:rPr>
              <a:t>From regional warehouses.</a:t>
            </a:r>
          </a:p>
          <a:p>
            <a:pPr lvl="1"/>
            <a:r>
              <a:rPr lang="en-US" sz="2000" dirty="0">
                <a:cs typeface="Calibri Light"/>
              </a:rPr>
              <a:t>A new, more sustainable supplier that can be selected on the procurement sourcing transaction</a:t>
            </a:r>
          </a:p>
          <a:p>
            <a:pPr lvl="2"/>
            <a:r>
              <a:rPr lang="en-US" sz="1400" dirty="0">
                <a:cs typeface="Calibri Light"/>
              </a:rPr>
              <a:t>Sustainable supplier is more expensive and uses full truck loads. Thus, delivery dates are not certain.</a:t>
            </a:r>
          </a:p>
          <a:p>
            <a:pPr lvl="1"/>
            <a:r>
              <a:rPr lang="en-US" sz="2000" dirty="0">
                <a:cs typeface="Calibri Light"/>
              </a:rPr>
              <a:t>A carbon emission reporting system for each product, logistics, and procurement options with a view on scope 1, 2, and 3 emissions</a:t>
            </a:r>
            <a:r>
              <a:rPr lang="en-US" sz="1000" dirty="0">
                <a:cs typeface="Calibri Light"/>
              </a:rPr>
              <a:t>.</a:t>
            </a:r>
            <a:endParaRPr lang="en-US" sz="2000" dirty="0">
              <a:cs typeface="Calibri Light"/>
            </a:endParaRPr>
          </a:p>
        </p:txBody>
      </p:sp>
      <p:pic>
        <p:nvPicPr>
          <p:cNvPr id="1026" name="Picture 2">
            <a:extLst>
              <a:ext uri="{FF2B5EF4-FFF2-40B4-BE49-F238E27FC236}">
                <a16:creationId xmlns:a16="http://schemas.microsoft.com/office/drawing/2014/main" id="{C413C6BA-7610-4E72-6002-65C3F9CF66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38" t="16908" r="1227" b="11523"/>
          <a:stretch/>
        </p:blipFill>
        <p:spPr bwMode="auto">
          <a:xfrm>
            <a:off x="6557682" y="2843258"/>
            <a:ext cx="5275731" cy="22546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69847676"/>
      </p:ext>
    </p:extLst>
  </p:cSld>
  <p:clrMapOvr>
    <a:masterClrMapping/>
  </p:clrMapOvr>
  <mc:AlternateContent xmlns:mc="http://schemas.openxmlformats.org/markup-compatibility/2006" xmlns:p14="http://schemas.microsoft.com/office/powerpoint/2010/main">
    <mc:Choice Requires="p14">
      <p:transition spd="slow" p14:dur="2000" advTm="18472"/>
    </mc:Choice>
    <mc:Fallback xmlns="">
      <p:transition spd="slow" advTm="1847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CD45-186B-44E8-095A-D8C870768553}"/>
              </a:ext>
            </a:extLst>
          </p:cNvPr>
          <p:cNvSpPr>
            <a:spLocks noGrp="1"/>
          </p:cNvSpPr>
          <p:nvPr>
            <p:ph type="title"/>
          </p:nvPr>
        </p:nvSpPr>
        <p:spPr/>
        <p:txBody>
          <a:bodyPr/>
          <a:lstStyle/>
          <a:p>
            <a:r>
              <a:rPr lang="en-US" dirty="0"/>
              <a:t>Game Design</a:t>
            </a:r>
          </a:p>
        </p:txBody>
      </p:sp>
      <p:sp>
        <p:nvSpPr>
          <p:cNvPr id="3" name="Content Placeholder 2">
            <a:extLst>
              <a:ext uri="{FF2B5EF4-FFF2-40B4-BE49-F238E27FC236}">
                <a16:creationId xmlns:a16="http://schemas.microsoft.com/office/drawing/2014/main" id="{A764FC4F-3411-D518-3783-193F69FFF2E8}"/>
              </a:ext>
            </a:extLst>
          </p:cNvPr>
          <p:cNvSpPr>
            <a:spLocks noGrp="1"/>
          </p:cNvSpPr>
          <p:nvPr>
            <p:ph idx="1"/>
          </p:nvPr>
        </p:nvSpPr>
        <p:spPr/>
        <p:txBody>
          <a:bodyPr/>
          <a:lstStyle/>
          <a:p>
            <a:r>
              <a:rPr lang="en-US" dirty="0"/>
              <a:t>Procurement sourcing transaction</a:t>
            </a:r>
          </a:p>
        </p:txBody>
      </p:sp>
      <p:pic>
        <p:nvPicPr>
          <p:cNvPr id="5" name="Picture 4">
            <a:extLst>
              <a:ext uri="{FF2B5EF4-FFF2-40B4-BE49-F238E27FC236}">
                <a16:creationId xmlns:a16="http://schemas.microsoft.com/office/drawing/2014/main" id="{601BAD19-69D0-43A2-A6B2-792B17C3F071}"/>
              </a:ext>
            </a:extLst>
          </p:cNvPr>
          <p:cNvPicPr>
            <a:picLocks noChangeAspect="1"/>
          </p:cNvPicPr>
          <p:nvPr/>
        </p:nvPicPr>
        <p:blipFill>
          <a:blip r:embed="rId2"/>
          <a:stretch>
            <a:fillRect/>
          </a:stretch>
        </p:blipFill>
        <p:spPr>
          <a:xfrm>
            <a:off x="1490867" y="2473182"/>
            <a:ext cx="8574157" cy="4206466"/>
          </a:xfrm>
          <a:prstGeom prst="rect">
            <a:avLst/>
          </a:prstGeom>
        </p:spPr>
      </p:pic>
    </p:spTree>
    <p:extLst>
      <p:ext uri="{BB962C8B-B14F-4D97-AF65-F5344CB8AC3E}">
        <p14:creationId xmlns:p14="http://schemas.microsoft.com/office/powerpoint/2010/main" val="257315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l"/>
            <a:r>
              <a:rPr lang="fr-CA" sz="3200" noProof="0" dirty="0">
                <a:latin typeface="Calibri Light" panose="020F0302020204030204" pitchFamily="34" charset="0"/>
                <a:cs typeface="Calibri Light" panose="020F0302020204030204" pitchFamily="34" charset="0"/>
              </a:rPr>
              <a:t>Game Design</a:t>
            </a:r>
          </a:p>
        </p:txBody>
      </p:sp>
      <p:sp>
        <p:nvSpPr>
          <p:cNvPr id="6" name="Espace réservé du numéro de diapositive 5"/>
          <p:cNvSpPr>
            <a:spLocks noGrp="1"/>
          </p:cNvSpPr>
          <p:nvPr>
            <p:ph type="sldNum" sz="quarter" idx="12"/>
          </p:nvPr>
        </p:nvSpPr>
        <p:spPr/>
        <p:txBody>
          <a:bodyPr/>
          <a:lstStyle/>
          <a:p>
            <a:fld id="{B93BDE50-78F7-4BBB-BF25-2BC5E384DA4F}" type="slidenum">
              <a:rPr lang="fr-CA" smtClean="0"/>
              <a:t>12</a:t>
            </a:fld>
            <a:endParaRPr lang="fr-CA"/>
          </a:p>
        </p:txBody>
      </p:sp>
      <p:sp>
        <p:nvSpPr>
          <p:cNvPr id="59" name="Content Placeholder 10">
            <a:extLst>
              <a:ext uri="{FF2B5EF4-FFF2-40B4-BE49-F238E27FC236}">
                <a16:creationId xmlns:a16="http://schemas.microsoft.com/office/drawing/2014/main" id="{B4495D7D-A2FF-6054-4E0D-5ED32A6FB913}"/>
              </a:ext>
            </a:extLst>
          </p:cNvPr>
          <p:cNvSpPr txBox="1">
            <a:spLocks/>
          </p:cNvSpPr>
          <p:nvPr/>
        </p:nvSpPr>
        <p:spPr>
          <a:xfrm>
            <a:off x="918028" y="1888941"/>
            <a:ext cx="10435772" cy="47708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Light"/>
              </a:rPr>
              <a:t>Making Trade-Offs</a:t>
            </a:r>
          </a:p>
          <a:p>
            <a:endParaRPr lang="en-US" sz="2000" dirty="0">
              <a:cs typeface="Calibri Light"/>
            </a:endParaRPr>
          </a:p>
          <a:p>
            <a:r>
              <a:rPr lang="en-US" sz="2000" dirty="0">
                <a:cs typeface="Calibri Light"/>
              </a:rPr>
              <a:t>Two performance measures for instructors to use</a:t>
            </a:r>
          </a:p>
          <a:p>
            <a:endParaRPr lang="en-US" sz="2000" dirty="0">
              <a:cs typeface="Calibri Light"/>
            </a:endParaRPr>
          </a:p>
          <a:p>
            <a:r>
              <a:rPr lang="en-US" sz="2000" dirty="0">
                <a:cs typeface="Calibri Light"/>
              </a:rPr>
              <a:t>Teaching objectives include;</a:t>
            </a:r>
          </a:p>
          <a:p>
            <a:pPr lvl="1"/>
            <a:r>
              <a:rPr lang="en-US" sz="1600" dirty="0">
                <a:cs typeface="Calibri Light"/>
              </a:rPr>
              <a:t>Just introducing concepts such as carbon emissions, carbon tax, emissions management, corporate social responsibility;</a:t>
            </a:r>
          </a:p>
          <a:p>
            <a:pPr lvl="1"/>
            <a:r>
              <a:rPr lang="en-US" sz="1600" dirty="0">
                <a:cs typeface="Calibri Light"/>
              </a:rPr>
              <a:t>Showing that being sustainable can still be profitable if a company can manage to leverage the power of data through IT investments.</a:t>
            </a:r>
          </a:p>
          <a:p>
            <a:pPr lvl="1"/>
            <a:endParaRPr lang="en-US" sz="1600" dirty="0">
              <a:cs typeface="Calibri Light"/>
            </a:endParaRPr>
          </a:p>
          <a:p>
            <a:r>
              <a:rPr lang="en-US" sz="2000" dirty="0">
                <a:cs typeface="Calibri Light"/>
              </a:rPr>
              <a:t>Other options might be available through;</a:t>
            </a:r>
          </a:p>
          <a:p>
            <a:pPr lvl="1"/>
            <a:r>
              <a:rPr lang="en-US" sz="1600" dirty="0">
                <a:cs typeface="Calibri Light"/>
              </a:rPr>
              <a:t>Parameter adjustment screens,</a:t>
            </a:r>
          </a:p>
          <a:p>
            <a:pPr lvl="1"/>
            <a:r>
              <a:rPr lang="en-US" sz="1600" dirty="0">
                <a:cs typeface="Calibri Light"/>
              </a:rPr>
              <a:t>Selection of performance measures (any combination of carbon emissions and profit, or a threshold value for each)</a:t>
            </a:r>
          </a:p>
        </p:txBody>
      </p:sp>
      <p:pic>
        <p:nvPicPr>
          <p:cNvPr id="2050" name="Picture 2">
            <a:extLst>
              <a:ext uri="{FF2B5EF4-FFF2-40B4-BE49-F238E27FC236}">
                <a16:creationId xmlns:a16="http://schemas.microsoft.com/office/drawing/2014/main" id="{127AC72B-8457-B88F-80F1-A22D435FD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953" y="365125"/>
            <a:ext cx="6471293" cy="228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794423"/>
      </p:ext>
    </p:extLst>
  </p:cSld>
  <p:clrMapOvr>
    <a:masterClrMapping/>
  </p:clrMapOvr>
  <mc:AlternateContent xmlns:mc="http://schemas.openxmlformats.org/markup-compatibility/2006" xmlns:p14="http://schemas.microsoft.com/office/powerpoint/2010/main">
    <mc:Choice Requires="p14">
      <p:transition spd="slow" p14:dur="2000" advTm="18472"/>
    </mc:Choice>
    <mc:Fallback xmlns="">
      <p:transition spd="slow" advTm="1847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97E7-76E9-6519-9F8B-BD7F0F17E370}"/>
              </a:ext>
            </a:extLst>
          </p:cNvPr>
          <p:cNvSpPr>
            <a:spLocks noGrp="1"/>
          </p:cNvSpPr>
          <p:nvPr>
            <p:ph type="title"/>
          </p:nvPr>
        </p:nvSpPr>
        <p:spPr/>
        <p:txBody>
          <a:bodyPr>
            <a:noAutofit/>
          </a:bodyPr>
          <a:lstStyle/>
          <a:p>
            <a:r>
              <a:rPr lang="en-US" sz="3200" b="1" dirty="0"/>
              <a:t>ERPsim Logistics Sustainability: A Simulation Game to Introduce Sustainable Decision-Making in Business Education</a:t>
            </a:r>
          </a:p>
        </p:txBody>
      </p:sp>
      <p:sp>
        <p:nvSpPr>
          <p:cNvPr id="3" name="Content Placeholder 2">
            <a:extLst>
              <a:ext uri="{FF2B5EF4-FFF2-40B4-BE49-F238E27FC236}">
                <a16:creationId xmlns:a16="http://schemas.microsoft.com/office/drawing/2014/main" id="{6582C309-6489-A6BD-0733-669739816642}"/>
              </a:ext>
            </a:extLst>
          </p:cNvPr>
          <p:cNvSpPr>
            <a:spLocks noGrp="1"/>
          </p:cNvSpPr>
          <p:nvPr>
            <p:ph idx="1"/>
          </p:nvPr>
        </p:nvSpPr>
        <p:spPr/>
        <p:txBody>
          <a:bodyPr/>
          <a:lstStyle/>
          <a:p>
            <a:r>
              <a:rPr lang="en-US" dirty="0"/>
              <a:t>This presentation explains the development process of an SAP-based teaching innovation intended to make management students think about sustainability issues; and discusses possible teaching objectives that can be achieved using this tool.</a:t>
            </a:r>
          </a:p>
          <a:p>
            <a:r>
              <a:rPr lang="en-US" dirty="0"/>
              <a:t>Burak Oz, Jacques Robert, Karl-David Boutin, Felix Gaudet-Lafontaine, Constantinos K. Coursaris, Pierre-Majorique Leger</a:t>
            </a:r>
          </a:p>
        </p:txBody>
      </p:sp>
      <p:sp>
        <p:nvSpPr>
          <p:cNvPr id="4" name="AutoShape 2" descr="California State University, Chico">
            <a:extLst>
              <a:ext uri="{FF2B5EF4-FFF2-40B4-BE49-F238E27FC236}">
                <a16:creationId xmlns:a16="http://schemas.microsoft.com/office/drawing/2014/main" id="{1CB2D57F-CF32-A1F5-5F1D-AFCEE70C9B9B}"/>
              </a:ext>
            </a:extLst>
          </p:cNvPr>
          <p:cNvSpPr>
            <a:spLocks noChangeAspect="1" noChangeArrowheads="1"/>
          </p:cNvSpPr>
          <p:nvPr/>
        </p:nvSpPr>
        <p:spPr bwMode="auto">
          <a:xfrm>
            <a:off x="7426411" y="5530376"/>
            <a:ext cx="4765589" cy="13255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E55E488D-AF56-9D87-A394-4F52B69EA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169" y="5511800"/>
            <a:ext cx="476250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93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l"/>
            <a:r>
              <a:rPr lang="fr-CA" sz="3200" noProof="0" dirty="0">
                <a:latin typeface="Calibri Light" panose="020F0302020204030204" pitchFamily="34" charset="0"/>
                <a:cs typeface="Calibri Light" panose="020F0302020204030204" pitchFamily="34" charset="0"/>
              </a:rPr>
              <a:t>The Need for Managers </a:t>
            </a:r>
            <a:r>
              <a:rPr lang="fr-CA" sz="3200" noProof="0" dirty="0" err="1">
                <a:latin typeface="Calibri Light" panose="020F0302020204030204" pitchFamily="34" charset="0"/>
                <a:cs typeface="Calibri Light" panose="020F0302020204030204" pitchFamily="34" charset="0"/>
              </a:rPr>
              <a:t>with</a:t>
            </a:r>
            <a:r>
              <a:rPr lang="fr-CA" sz="3200" noProof="0" dirty="0">
                <a:latin typeface="Calibri Light" panose="020F0302020204030204" pitchFamily="34" charset="0"/>
                <a:cs typeface="Calibri Light" panose="020F0302020204030204" pitchFamily="34" charset="0"/>
              </a:rPr>
              <a:t> a </a:t>
            </a:r>
            <a:r>
              <a:rPr lang="fr-CA" sz="3200" noProof="0" dirty="0" err="1">
                <a:latin typeface="Calibri Light" panose="020F0302020204030204" pitchFamily="34" charset="0"/>
                <a:cs typeface="Calibri Light" panose="020F0302020204030204" pitchFamily="34" charset="0"/>
              </a:rPr>
              <a:t>Sustainability</a:t>
            </a:r>
            <a:r>
              <a:rPr lang="fr-CA" sz="3200" noProof="0" dirty="0">
                <a:latin typeface="Calibri Light" panose="020F0302020204030204" pitchFamily="34" charset="0"/>
                <a:cs typeface="Calibri Light" panose="020F0302020204030204" pitchFamily="34" charset="0"/>
              </a:rPr>
              <a:t> </a:t>
            </a:r>
            <a:r>
              <a:rPr lang="fr-CA" sz="3200" noProof="0" dirty="0" err="1">
                <a:latin typeface="Calibri Light" panose="020F0302020204030204" pitchFamily="34" charset="0"/>
                <a:cs typeface="Calibri Light" panose="020F0302020204030204" pitchFamily="34" charset="0"/>
              </a:rPr>
              <a:t>Mindset</a:t>
            </a:r>
            <a:endParaRPr lang="fr-CA" sz="3200" noProof="0" dirty="0">
              <a:latin typeface="Calibri Light" panose="020F0302020204030204" pitchFamily="34" charset="0"/>
              <a:cs typeface="Calibri Light" panose="020F0302020204030204" pitchFamily="34" charset="0"/>
            </a:endParaRPr>
          </a:p>
        </p:txBody>
      </p:sp>
      <p:sp>
        <p:nvSpPr>
          <p:cNvPr id="9" name="Espace réservé du contenu 2">
            <a:extLst>
              <a:ext uri="{FF2B5EF4-FFF2-40B4-BE49-F238E27FC236}">
                <a16:creationId xmlns:a16="http://schemas.microsoft.com/office/drawing/2014/main" id="{40910D4A-4C9D-4316-903F-7E0F9195F05C}"/>
              </a:ext>
            </a:extLst>
          </p:cNvPr>
          <p:cNvSpPr>
            <a:spLocks noGrp="1"/>
          </p:cNvSpPr>
          <p:nvPr>
            <p:ph idx="1"/>
          </p:nvPr>
        </p:nvSpPr>
        <p:spPr>
          <a:xfrm>
            <a:off x="838200" y="1484682"/>
            <a:ext cx="4594890" cy="4351338"/>
          </a:xfrm>
        </p:spPr>
        <p:txBody>
          <a:bodyPr anchor="ctr">
            <a:normAutofit/>
          </a:bodyPr>
          <a:lstStyle/>
          <a:p>
            <a:pPr marL="0" indent="0">
              <a:buNone/>
            </a:pPr>
            <a:r>
              <a:rPr lang="en-US" sz="2200" dirty="0"/>
              <a:t>Recent surveys show an increased recognition of the need for managers with a sustainability mindset (PwC 2017).</a:t>
            </a:r>
          </a:p>
          <a:p>
            <a:pPr marL="0" indent="0">
              <a:buNone/>
            </a:pPr>
            <a:endParaRPr lang="fr-CA" sz="2200" dirty="0"/>
          </a:p>
        </p:txBody>
      </p:sp>
      <p:sp>
        <p:nvSpPr>
          <p:cNvPr id="6" name="Espace réservé du numéro de diapositive 5"/>
          <p:cNvSpPr>
            <a:spLocks noGrp="1"/>
          </p:cNvSpPr>
          <p:nvPr>
            <p:ph type="sldNum" sz="quarter" idx="12"/>
          </p:nvPr>
        </p:nvSpPr>
        <p:spPr/>
        <p:txBody>
          <a:bodyPr/>
          <a:lstStyle/>
          <a:p>
            <a:fld id="{B93BDE50-78F7-4BBB-BF25-2BC5E384DA4F}" type="slidenum">
              <a:rPr lang="fr-CA" smtClean="0"/>
              <a:t>3</a:t>
            </a:fld>
            <a:endParaRPr lang="fr-CA"/>
          </a:p>
        </p:txBody>
      </p:sp>
      <p:pic>
        <p:nvPicPr>
          <p:cNvPr id="4" name="Picture 3" descr="A picture containing plant, leaf, fern, green&#10;&#10;Description automatically generated">
            <a:extLst>
              <a:ext uri="{FF2B5EF4-FFF2-40B4-BE49-F238E27FC236}">
                <a16:creationId xmlns:a16="http://schemas.microsoft.com/office/drawing/2014/main" id="{93D0719B-E192-4132-84A4-32B570953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135" y="1452734"/>
            <a:ext cx="6574929" cy="4383286"/>
          </a:xfrm>
          <a:prstGeom prst="rect">
            <a:avLst/>
          </a:prstGeom>
        </p:spPr>
      </p:pic>
    </p:spTree>
    <p:extLst>
      <p:ext uri="{BB962C8B-B14F-4D97-AF65-F5344CB8AC3E}">
        <p14:creationId xmlns:p14="http://schemas.microsoft.com/office/powerpoint/2010/main" val="3298547355"/>
      </p:ext>
    </p:extLst>
  </p:cSld>
  <p:clrMapOvr>
    <a:masterClrMapping/>
  </p:clrMapOvr>
  <mc:AlternateContent xmlns:mc="http://schemas.openxmlformats.org/markup-compatibility/2006" xmlns:p14="http://schemas.microsoft.com/office/powerpoint/2010/main">
    <mc:Choice Requires="p14">
      <p:transition spd="slow" p14:dur="2000" advTm="18472"/>
    </mc:Choice>
    <mc:Fallback xmlns="">
      <p:transition spd="slow" advTm="1847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l"/>
            <a:r>
              <a:rPr lang="fr-CA" sz="3200" noProof="0" dirty="0">
                <a:latin typeface="Calibri Light" panose="020F0302020204030204" pitchFamily="34" charset="0"/>
                <a:cs typeface="Calibri Light" panose="020F0302020204030204" pitchFamily="34" charset="0"/>
              </a:rPr>
              <a:t>The Need for Managers </a:t>
            </a:r>
            <a:r>
              <a:rPr lang="fr-CA" sz="3200" noProof="0" dirty="0" err="1">
                <a:latin typeface="Calibri Light" panose="020F0302020204030204" pitchFamily="34" charset="0"/>
                <a:cs typeface="Calibri Light" panose="020F0302020204030204" pitchFamily="34" charset="0"/>
              </a:rPr>
              <a:t>with</a:t>
            </a:r>
            <a:r>
              <a:rPr lang="fr-CA" sz="3200" noProof="0" dirty="0">
                <a:latin typeface="Calibri Light" panose="020F0302020204030204" pitchFamily="34" charset="0"/>
                <a:cs typeface="Calibri Light" panose="020F0302020204030204" pitchFamily="34" charset="0"/>
              </a:rPr>
              <a:t> a </a:t>
            </a:r>
            <a:r>
              <a:rPr lang="fr-CA" sz="3200" noProof="0" dirty="0" err="1">
                <a:latin typeface="Calibri Light" panose="020F0302020204030204" pitchFamily="34" charset="0"/>
                <a:cs typeface="Calibri Light" panose="020F0302020204030204" pitchFamily="34" charset="0"/>
              </a:rPr>
              <a:t>Sustainability</a:t>
            </a:r>
            <a:r>
              <a:rPr lang="fr-CA" sz="3200" noProof="0" dirty="0">
                <a:latin typeface="Calibri Light" panose="020F0302020204030204" pitchFamily="34" charset="0"/>
                <a:cs typeface="Calibri Light" panose="020F0302020204030204" pitchFamily="34" charset="0"/>
              </a:rPr>
              <a:t> </a:t>
            </a:r>
            <a:r>
              <a:rPr lang="fr-CA" sz="3200" noProof="0" dirty="0" err="1">
                <a:latin typeface="Calibri Light" panose="020F0302020204030204" pitchFamily="34" charset="0"/>
                <a:cs typeface="Calibri Light" panose="020F0302020204030204" pitchFamily="34" charset="0"/>
              </a:rPr>
              <a:t>Mindset</a:t>
            </a:r>
            <a:endParaRPr lang="fr-CA" sz="3200" noProof="0" dirty="0">
              <a:latin typeface="Calibri Light" panose="020F0302020204030204" pitchFamily="34" charset="0"/>
              <a:cs typeface="Calibri Light" panose="020F0302020204030204" pitchFamily="34" charset="0"/>
            </a:endParaRPr>
          </a:p>
        </p:txBody>
      </p:sp>
      <p:sp>
        <p:nvSpPr>
          <p:cNvPr id="9" name="Espace réservé du contenu 2">
            <a:extLst>
              <a:ext uri="{FF2B5EF4-FFF2-40B4-BE49-F238E27FC236}">
                <a16:creationId xmlns:a16="http://schemas.microsoft.com/office/drawing/2014/main" id="{40910D4A-4C9D-4316-903F-7E0F9195F05C}"/>
              </a:ext>
            </a:extLst>
          </p:cNvPr>
          <p:cNvSpPr>
            <a:spLocks noGrp="1"/>
          </p:cNvSpPr>
          <p:nvPr>
            <p:ph idx="1"/>
          </p:nvPr>
        </p:nvSpPr>
        <p:spPr>
          <a:xfrm>
            <a:off x="838200" y="1825625"/>
            <a:ext cx="4704844" cy="4351338"/>
          </a:xfrm>
        </p:spPr>
        <p:txBody>
          <a:bodyPr anchor="ctr">
            <a:normAutofit/>
          </a:bodyPr>
          <a:lstStyle/>
          <a:p>
            <a:pPr marL="0" indent="0">
              <a:buNone/>
            </a:pPr>
            <a:r>
              <a:rPr lang="en-US" sz="2200" dirty="0"/>
              <a:t>Teaching</a:t>
            </a:r>
          </a:p>
          <a:p>
            <a:r>
              <a:rPr lang="en-US" sz="2200" dirty="0"/>
              <a:t>business ethics,</a:t>
            </a:r>
          </a:p>
          <a:p>
            <a:r>
              <a:rPr lang="en-US" sz="2200" dirty="0"/>
              <a:t>sustainability,</a:t>
            </a:r>
          </a:p>
          <a:p>
            <a:r>
              <a:rPr lang="en-US" sz="2200" dirty="0"/>
              <a:t>green knowledge</a:t>
            </a:r>
          </a:p>
          <a:p>
            <a:pPr marL="0" indent="0">
              <a:buNone/>
            </a:pPr>
            <a:r>
              <a:rPr lang="en-US" sz="2200" dirty="0"/>
              <a:t>at business schools is a necessity (</a:t>
            </a:r>
            <a:r>
              <a:rPr lang="en-US" sz="2200" dirty="0" err="1"/>
              <a:t>Podolny</a:t>
            </a:r>
            <a:r>
              <a:rPr lang="en-US" sz="2200" dirty="0"/>
              <a:t> 2009; </a:t>
            </a:r>
            <a:r>
              <a:rPr lang="en-US" sz="2200" dirty="0" err="1"/>
              <a:t>Figueiró</a:t>
            </a:r>
            <a:r>
              <a:rPr lang="en-US" sz="2200" dirty="0"/>
              <a:t> and </a:t>
            </a:r>
            <a:r>
              <a:rPr lang="en-US" sz="2200" dirty="0" err="1"/>
              <a:t>Raufflet</a:t>
            </a:r>
            <a:r>
              <a:rPr lang="en-US" sz="2200" dirty="0"/>
              <a:t> 2015).</a:t>
            </a:r>
          </a:p>
          <a:p>
            <a:pPr marL="0" indent="0">
              <a:buNone/>
            </a:pPr>
            <a:endParaRPr lang="fr-CA" sz="2200" dirty="0"/>
          </a:p>
        </p:txBody>
      </p:sp>
      <p:sp>
        <p:nvSpPr>
          <p:cNvPr id="6" name="Espace réservé du numéro de diapositive 5"/>
          <p:cNvSpPr>
            <a:spLocks noGrp="1"/>
          </p:cNvSpPr>
          <p:nvPr>
            <p:ph type="sldNum" sz="quarter" idx="12"/>
          </p:nvPr>
        </p:nvSpPr>
        <p:spPr/>
        <p:txBody>
          <a:bodyPr/>
          <a:lstStyle/>
          <a:p>
            <a:fld id="{B93BDE50-78F7-4BBB-BF25-2BC5E384DA4F}" type="slidenum">
              <a:rPr lang="fr-CA" smtClean="0"/>
              <a:t>4</a:t>
            </a:fld>
            <a:endParaRPr lang="fr-CA"/>
          </a:p>
        </p:txBody>
      </p:sp>
      <p:pic>
        <p:nvPicPr>
          <p:cNvPr id="4" name="Picture 3" descr="A picture containing plant, leaf, fern, green&#10;&#10;Description automatically generated">
            <a:extLst>
              <a:ext uri="{FF2B5EF4-FFF2-40B4-BE49-F238E27FC236}">
                <a16:creationId xmlns:a16="http://schemas.microsoft.com/office/drawing/2014/main" id="{93D0719B-E192-4132-84A4-32B570953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135" y="1452734"/>
            <a:ext cx="6574929" cy="4383286"/>
          </a:xfrm>
          <a:prstGeom prst="rect">
            <a:avLst/>
          </a:prstGeom>
        </p:spPr>
      </p:pic>
    </p:spTree>
    <p:extLst>
      <p:ext uri="{BB962C8B-B14F-4D97-AF65-F5344CB8AC3E}">
        <p14:creationId xmlns:p14="http://schemas.microsoft.com/office/powerpoint/2010/main" val="2500790653"/>
      </p:ext>
    </p:extLst>
  </p:cSld>
  <p:clrMapOvr>
    <a:masterClrMapping/>
  </p:clrMapOvr>
  <mc:AlternateContent xmlns:mc="http://schemas.openxmlformats.org/markup-compatibility/2006" xmlns:p14="http://schemas.microsoft.com/office/powerpoint/2010/main">
    <mc:Choice Requires="p14">
      <p:transition spd="slow" p14:dur="2000" advTm="18472"/>
    </mc:Choice>
    <mc:Fallback xmlns="">
      <p:transition spd="slow" advTm="1847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l"/>
            <a:r>
              <a:rPr lang="en-US" sz="3200" noProof="0" dirty="0">
                <a:latin typeface="Calibri Light" panose="020F0302020204030204" pitchFamily="34" charset="0"/>
                <a:cs typeface="Calibri Light" panose="020F0302020204030204" pitchFamily="34" charset="0"/>
              </a:rPr>
              <a:t>The Challenges Of Integrating Sustainability Into Business Education</a:t>
            </a:r>
            <a:endParaRPr lang="fr-CA" sz="3200" noProof="0" dirty="0">
              <a:latin typeface="Calibri Light" panose="020F0302020204030204" pitchFamily="34" charset="0"/>
              <a:cs typeface="Calibri Light" panose="020F0302020204030204" pitchFamily="34" charset="0"/>
            </a:endParaRPr>
          </a:p>
        </p:txBody>
      </p:sp>
      <p:sp>
        <p:nvSpPr>
          <p:cNvPr id="6" name="Espace réservé du numéro de diapositive 5"/>
          <p:cNvSpPr>
            <a:spLocks noGrp="1"/>
          </p:cNvSpPr>
          <p:nvPr>
            <p:ph type="sldNum" sz="quarter" idx="12"/>
          </p:nvPr>
        </p:nvSpPr>
        <p:spPr/>
        <p:txBody>
          <a:bodyPr/>
          <a:lstStyle/>
          <a:p>
            <a:fld id="{B93BDE50-78F7-4BBB-BF25-2BC5E384DA4F}" type="slidenum">
              <a:rPr lang="fr-CA" smtClean="0"/>
              <a:t>5</a:t>
            </a:fld>
            <a:endParaRPr lang="fr-CA"/>
          </a:p>
        </p:txBody>
      </p:sp>
      <p:graphicFrame>
        <p:nvGraphicFramePr>
          <p:cNvPr id="8" name="Diagram 7">
            <a:extLst>
              <a:ext uri="{FF2B5EF4-FFF2-40B4-BE49-F238E27FC236}">
                <a16:creationId xmlns:a16="http://schemas.microsoft.com/office/drawing/2014/main" id="{63F01A10-750D-2B46-34FF-3644AFA6DD6F}"/>
              </a:ext>
            </a:extLst>
          </p:cNvPr>
          <p:cNvGraphicFramePr/>
          <p:nvPr>
            <p:extLst>
              <p:ext uri="{D42A27DB-BD31-4B8C-83A1-F6EECF244321}">
                <p14:modId xmlns:p14="http://schemas.microsoft.com/office/powerpoint/2010/main" val="1588369934"/>
              </p:ext>
            </p:extLst>
          </p:nvPr>
        </p:nvGraphicFramePr>
        <p:xfrm>
          <a:off x="2064368" y="1840812"/>
          <a:ext cx="8128000" cy="3319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Espace réservé du contenu 2">
            <a:extLst>
              <a:ext uri="{FF2B5EF4-FFF2-40B4-BE49-F238E27FC236}">
                <a16:creationId xmlns:a16="http://schemas.microsoft.com/office/drawing/2014/main" id="{21AA46A7-9B45-CE38-9F5A-244AE2B42BD7}"/>
              </a:ext>
            </a:extLst>
          </p:cNvPr>
          <p:cNvSpPr>
            <a:spLocks noGrp="1"/>
          </p:cNvSpPr>
          <p:nvPr>
            <p:ph idx="1"/>
          </p:nvPr>
        </p:nvSpPr>
        <p:spPr>
          <a:xfrm>
            <a:off x="187942" y="4436323"/>
            <a:ext cx="10004426" cy="2598420"/>
          </a:xfrm>
        </p:spPr>
        <p:txBody>
          <a:bodyPr anchor="t">
            <a:normAutofit/>
          </a:bodyPr>
          <a:lstStyle/>
          <a:p>
            <a:pPr marL="0" indent="0" algn="r">
              <a:buNone/>
            </a:pPr>
            <a:r>
              <a:rPr lang="fr-CA" sz="2200" dirty="0"/>
              <a:t>(</a:t>
            </a:r>
            <a:r>
              <a:rPr lang="fr-CA" sz="2200" dirty="0" err="1"/>
              <a:t>Ramboarisata</a:t>
            </a:r>
            <a:r>
              <a:rPr lang="fr-CA" sz="2200" dirty="0"/>
              <a:t> and Gendron 2019)</a:t>
            </a:r>
          </a:p>
          <a:p>
            <a:pPr marL="0" indent="0">
              <a:buNone/>
            </a:pPr>
            <a:endParaRPr lang="fr-CA" sz="2200" dirty="0"/>
          </a:p>
        </p:txBody>
      </p:sp>
    </p:spTree>
    <p:extLst>
      <p:ext uri="{BB962C8B-B14F-4D97-AF65-F5344CB8AC3E}">
        <p14:creationId xmlns:p14="http://schemas.microsoft.com/office/powerpoint/2010/main" val="1292925583"/>
      </p:ext>
    </p:extLst>
  </p:cSld>
  <p:clrMapOvr>
    <a:masterClrMapping/>
  </p:clrMapOvr>
  <mc:AlternateContent xmlns:mc="http://schemas.openxmlformats.org/markup-compatibility/2006" xmlns:p14="http://schemas.microsoft.com/office/powerpoint/2010/main">
    <mc:Choice Requires="p14">
      <p:transition spd="slow" p14:dur="2000" advTm="18472"/>
    </mc:Choice>
    <mc:Fallback xmlns="">
      <p:transition spd="slow" advTm="184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l"/>
            <a:r>
              <a:rPr lang="en-US" sz="3200" noProof="0" dirty="0">
                <a:latin typeface="Calibri Light" panose="020F0302020204030204" pitchFamily="34" charset="0"/>
                <a:cs typeface="Calibri Light" panose="020F0302020204030204" pitchFamily="34" charset="0"/>
              </a:rPr>
              <a:t>The Role of IT in Education for Sustainability</a:t>
            </a:r>
            <a:endParaRPr lang="fr-CA" sz="3200" noProof="0" dirty="0">
              <a:latin typeface="Calibri Light" panose="020F0302020204030204" pitchFamily="34" charset="0"/>
              <a:cs typeface="Calibri Light" panose="020F0302020204030204" pitchFamily="34" charset="0"/>
            </a:endParaRPr>
          </a:p>
        </p:txBody>
      </p:sp>
      <p:sp>
        <p:nvSpPr>
          <p:cNvPr id="6" name="Espace réservé du numéro de diapositive 5"/>
          <p:cNvSpPr>
            <a:spLocks noGrp="1"/>
          </p:cNvSpPr>
          <p:nvPr>
            <p:ph type="sldNum" sz="quarter" idx="12"/>
          </p:nvPr>
        </p:nvSpPr>
        <p:spPr/>
        <p:txBody>
          <a:bodyPr/>
          <a:lstStyle/>
          <a:p>
            <a:fld id="{B93BDE50-78F7-4BBB-BF25-2BC5E384DA4F}" type="slidenum">
              <a:rPr lang="fr-CA" smtClean="0"/>
              <a:t>6</a:t>
            </a:fld>
            <a:endParaRPr lang="fr-CA"/>
          </a:p>
        </p:txBody>
      </p:sp>
      <p:grpSp>
        <p:nvGrpSpPr>
          <p:cNvPr id="9" name="Group 8">
            <a:extLst>
              <a:ext uri="{FF2B5EF4-FFF2-40B4-BE49-F238E27FC236}">
                <a16:creationId xmlns:a16="http://schemas.microsoft.com/office/drawing/2014/main" id="{CCCF0F5A-F81F-0532-41BD-2B78151594F6}"/>
              </a:ext>
            </a:extLst>
          </p:cNvPr>
          <p:cNvGrpSpPr/>
          <p:nvPr/>
        </p:nvGrpSpPr>
        <p:grpSpPr>
          <a:xfrm>
            <a:off x="2311726" y="1345435"/>
            <a:ext cx="7062619" cy="5010915"/>
            <a:chOff x="4040187" y="1965641"/>
            <a:chExt cx="4111626" cy="2917191"/>
          </a:xfrm>
        </p:grpSpPr>
        <p:graphicFrame>
          <p:nvGraphicFramePr>
            <p:cNvPr id="11" name="Chart 10">
              <a:extLst>
                <a:ext uri="{FF2B5EF4-FFF2-40B4-BE49-F238E27FC236}">
                  <a16:creationId xmlns:a16="http://schemas.microsoft.com/office/drawing/2014/main" id="{13F78976-BE7D-490A-BE8D-CCE1383798B3}"/>
                </a:ext>
              </a:extLst>
            </p:cNvPr>
            <p:cNvGraphicFramePr/>
            <p:nvPr>
              <p:extLst>
                <p:ext uri="{D42A27DB-BD31-4B8C-83A1-F6EECF244321}">
                  <p14:modId xmlns:p14="http://schemas.microsoft.com/office/powerpoint/2010/main" val="2547764085"/>
                </p:ext>
              </p:extLst>
            </p:nvPr>
          </p:nvGraphicFramePr>
          <p:xfrm>
            <a:off x="5033427" y="1965641"/>
            <a:ext cx="2409190" cy="2387600"/>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Group 11">
              <a:extLst>
                <a:ext uri="{FF2B5EF4-FFF2-40B4-BE49-F238E27FC236}">
                  <a16:creationId xmlns:a16="http://schemas.microsoft.com/office/drawing/2014/main" id="{07625115-EA1D-ACC5-E377-8A28061959FA}"/>
                </a:ext>
              </a:extLst>
            </p:cNvPr>
            <p:cNvGrpSpPr/>
            <p:nvPr/>
          </p:nvGrpSpPr>
          <p:grpSpPr>
            <a:xfrm>
              <a:off x="4040187" y="1975167"/>
              <a:ext cx="4111626" cy="2907665"/>
              <a:chOff x="0" y="0"/>
              <a:chExt cx="4111626" cy="2907665"/>
            </a:xfrm>
          </p:grpSpPr>
          <p:pic>
            <p:nvPicPr>
              <p:cNvPr id="13" name="Picture 12">
                <a:extLst>
                  <a:ext uri="{FF2B5EF4-FFF2-40B4-BE49-F238E27FC236}">
                    <a16:creationId xmlns:a16="http://schemas.microsoft.com/office/drawing/2014/main" id="{6F8AEDDC-E71E-5217-D8FD-8FCC2E7CE0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094614" y="542260"/>
                <a:ext cx="569595" cy="536575"/>
              </a:xfrm>
              <a:prstGeom prst="rect">
                <a:avLst/>
              </a:prstGeom>
              <a:noFill/>
            </p:spPr>
          </p:pic>
          <p:grpSp>
            <p:nvGrpSpPr>
              <p:cNvPr id="14" name="Group 13">
                <a:extLst>
                  <a:ext uri="{FF2B5EF4-FFF2-40B4-BE49-F238E27FC236}">
                    <a16:creationId xmlns:a16="http://schemas.microsoft.com/office/drawing/2014/main" id="{87894CC1-5879-08BB-E407-2221DD682CE5}"/>
                  </a:ext>
                </a:extLst>
              </p:cNvPr>
              <p:cNvGrpSpPr/>
              <p:nvPr/>
            </p:nvGrpSpPr>
            <p:grpSpPr>
              <a:xfrm>
                <a:off x="0" y="0"/>
                <a:ext cx="4111626" cy="2907665"/>
                <a:chOff x="0" y="0"/>
                <a:chExt cx="4111742" cy="2907666"/>
              </a:xfrm>
            </p:grpSpPr>
            <p:grpSp>
              <p:nvGrpSpPr>
                <p:cNvPr id="33" name="Group 32">
                  <a:extLst>
                    <a:ext uri="{FF2B5EF4-FFF2-40B4-BE49-F238E27FC236}">
                      <a16:creationId xmlns:a16="http://schemas.microsoft.com/office/drawing/2014/main" id="{2E6313CC-D5EC-385E-FCC4-A5AB6A2C042C}"/>
                    </a:ext>
                  </a:extLst>
                </p:cNvPr>
                <p:cNvGrpSpPr/>
                <p:nvPr/>
              </p:nvGrpSpPr>
              <p:grpSpPr>
                <a:xfrm>
                  <a:off x="0" y="0"/>
                  <a:ext cx="4111742" cy="2907666"/>
                  <a:chOff x="0" y="0"/>
                  <a:chExt cx="4111742" cy="2907666"/>
                </a:xfrm>
              </p:grpSpPr>
              <p:sp>
                <p:nvSpPr>
                  <p:cNvPr id="41" name="Text Box 102">
                    <a:extLst>
                      <a:ext uri="{FF2B5EF4-FFF2-40B4-BE49-F238E27FC236}">
                        <a16:creationId xmlns:a16="http://schemas.microsoft.com/office/drawing/2014/main" id="{DAB71BAF-EB55-D043-AEFE-A8BC809933A1}"/>
                      </a:ext>
                    </a:extLst>
                  </p:cNvPr>
                  <p:cNvSpPr txBox="1"/>
                  <p:nvPr/>
                </p:nvSpPr>
                <p:spPr>
                  <a:xfrm>
                    <a:off x="2800350" y="185737"/>
                    <a:ext cx="495300" cy="3429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CA" sz="1100">
                        <a:effectLst/>
                        <a:ea typeface="Times New Roman" panose="02020603050405020304" pitchFamily="18" charset="0"/>
                        <a:cs typeface="Times New Roman" panose="02020603050405020304" pitchFamily="18" charset="0"/>
                      </a:rPr>
                      <a:t>High</a:t>
                    </a:r>
                    <a:endParaRPr lang="en-US" sz="1600">
                      <a:effectLst/>
                      <a:ea typeface="Times New Roman" panose="02020603050405020304" pitchFamily="18" charset="0"/>
                      <a:cs typeface="Times New Roman" panose="02020603050405020304" pitchFamily="18" charset="0"/>
                    </a:endParaRPr>
                  </a:p>
                </p:txBody>
              </p:sp>
              <p:grpSp>
                <p:nvGrpSpPr>
                  <p:cNvPr id="42" name="Group 41">
                    <a:extLst>
                      <a:ext uri="{FF2B5EF4-FFF2-40B4-BE49-F238E27FC236}">
                        <a16:creationId xmlns:a16="http://schemas.microsoft.com/office/drawing/2014/main" id="{02E6E3FD-BF34-8345-363E-392FA02F955F}"/>
                      </a:ext>
                    </a:extLst>
                  </p:cNvPr>
                  <p:cNvGrpSpPr/>
                  <p:nvPr/>
                </p:nvGrpSpPr>
                <p:grpSpPr>
                  <a:xfrm>
                    <a:off x="0" y="0"/>
                    <a:ext cx="4111742" cy="2907666"/>
                    <a:chOff x="0" y="0"/>
                    <a:chExt cx="4111742" cy="2907666"/>
                  </a:xfrm>
                </p:grpSpPr>
                <p:sp>
                  <p:nvSpPr>
                    <p:cNvPr id="43" name="Text Box 104">
                      <a:extLst>
                        <a:ext uri="{FF2B5EF4-FFF2-40B4-BE49-F238E27FC236}">
                          <a16:creationId xmlns:a16="http://schemas.microsoft.com/office/drawing/2014/main" id="{7CB3C9E6-4C54-EFD8-1D25-2E4C0D56D7E8}"/>
                        </a:ext>
                      </a:extLst>
                    </p:cNvPr>
                    <p:cNvSpPr txBox="1"/>
                    <p:nvPr/>
                  </p:nvSpPr>
                  <p:spPr>
                    <a:xfrm>
                      <a:off x="1257300" y="185737"/>
                      <a:ext cx="400050" cy="3429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CA" sz="1100">
                          <a:effectLst/>
                          <a:ea typeface="Times New Roman" panose="02020603050405020304" pitchFamily="18" charset="0"/>
                          <a:cs typeface="Times New Roman" panose="02020603050405020304" pitchFamily="18" charset="0"/>
                        </a:rPr>
                        <a:t>Low</a:t>
                      </a:r>
                      <a:endParaRPr lang="en-US" sz="1600">
                        <a:effectLst/>
                        <a:ea typeface="Times New Roman" panose="02020603050405020304" pitchFamily="18" charset="0"/>
                        <a:cs typeface="Times New Roman" panose="02020603050405020304" pitchFamily="18" charset="0"/>
                      </a:endParaRPr>
                    </a:p>
                  </p:txBody>
                </p:sp>
                <p:grpSp>
                  <p:nvGrpSpPr>
                    <p:cNvPr id="44" name="Group 43">
                      <a:extLst>
                        <a:ext uri="{FF2B5EF4-FFF2-40B4-BE49-F238E27FC236}">
                          <a16:creationId xmlns:a16="http://schemas.microsoft.com/office/drawing/2014/main" id="{2235BF45-6E77-27C4-372E-B7C94FEF099A}"/>
                        </a:ext>
                      </a:extLst>
                    </p:cNvPr>
                    <p:cNvGrpSpPr/>
                    <p:nvPr/>
                  </p:nvGrpSpPr>
                  <p:grpSpPr>
                    <a:xfrm>
                      <a:off x="0" y="0"/>
                      <a:ext cx="4111742" cy="2907666"/>
                      <a:chOff x="0" y="0"/>
                      <a:chExt cx="4111742" cy="2907666"/>
                    </a:xfrm>
                  </p:grpSpPr>
                  <p:sp>
                    <p:nvSpPr>
                      <p:cNvPr id="45" name="Text Box 106">
                        <a:extLst>
                          <a:ext uri="{FF2B5EF4-FFF2-40B4-BE49-F238E27FC236}">
                            <a16:creationId xmlns:a16="http://schemas.microsoft.com/office/drawing/2014/main" id="{E0150E74-82C5-2AF6-36ED-8F65791B98A3}"/>
                          </a:ext>
                        </a:extLst>
                      </p:cNvPr>
                      <p:cNvSpPr txBox="1"/>
                      <p:nvPr/>
                    </p:nvSpPr>
                    <p:spPr>
                      <a:xfrm>
                        <a:off x="438150" y="1862137"/>
                        <a:ext cx="762000" cy="56605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l">
                          <a:spcBef>
                            <a:spcPts val="0"/>
                          </a:spcBef>
                          <a:spcAft>
                            <a:spcPts val="0"/>
                          </a:spcAft>
                        </a:pPr>
                        <a:r>
                          <a:rPr lang="en-CA" sz="1100">
                            <a:effectLst/>
                            <a:ea typeface="Times New Roman" panose="02020603050405020304" pitchFamily="18" charset="0"/>
                            <a:cs typeface="Times New Roman" panose="02020603050405020304" pitchFamily="18" charset="0"/>
                          </a:rPr>
                          <a:t>Dissemination of Knowledge by Instructor</a:t>
                        </a:r>
                        <a:endParaRPr lang="en-US" sz="1600">
                          <a:effectLst/>
                          <a:ea typeface="Times New Roman" panose="02020603050405020304" pitchFamily="18" charset="0"/>
                          <a:cs typeface="Times New Roman" panose="02020603050405020304" pitchFamily="18" charset="0"/>
                        </a:endParaRPr>
                      </a:p>
                    </p:txBody>
                  </p:sp>
                  <p:sp>
                    <p:nvSpPr>
                      <p:cNvPr id="46" name="Text Box 107">
                        <a:extLst>
                          <a:ext uri="{FF2B5EF4-FFF2-40B4-BE49-F238E27FC236}">
                            <a16:creationId xmlns:a16="http://schemas.microsoft.com/office/drawing/2014/main" id="{F19EBD0A-DB21-A5DC-10AD-4B7A318CE409}"/>
                          </a:ext>
                        </a:extLst>
                      </p:cNvPr>
                      <p:cNvSpPr txBox="1"/>
                      <p:nvPr/>
                    </p:nvSpPr>
                    <p:spPr>
                      <a:xfrm>
                        <a:off x="475488" y="428625"/>
                        <a:ext cx="714812" cy="5657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l">
                          <a:spcBef>
                            <a:spcPts val="0"/>
                          </a:spcBef>
                          <a:spcAft>
                            <a:spcPts val="0"/>
                          </a:spcAft>
                        </a:pPr>
                        <a:r>
                          <a:rPr lang="en-CA" sz="1100" dirty="0">
                            <a:effectLst/>
                            <a:ea typeface="Times New Roman" panose="02020603050405020304" pitchFamily="18" charset="0"/>
                            <a:cs typeface="Times New Roman" panose="02020603050405020304" pitchFamily="18" charset="0"/>
                          </a:rPr>
                          <a:t>Creation of Knowledge by Student</a:t>
                        </a:r>
                        <a:endParaRPr lang="en-US" sz="1600" dirty="0">
                          <a:effectLst/>
                          <a:ea typeface="Times New Roman" panose="02020603050405020304" pitchFamily="18" charset="0"/>
                          <a:cs typeface="Times New Roman" panose="02020603050405020304" pitchFamily="18" charset="0"/>
                        </a:endParaRPr>
                      </a:p>
                    </p:txBody>
                  </p:sp>
                  <p:sp>
                    <p:nvSpPr>
                      <p:cNvPr id="47" name="Text Box 108">
                        <a:extLst>
                          <a:ext uri="{FF2B5EF4-FFF2-40B4-BE49-F238E27FC236}">
                            <a16:creationId xmlns:a16="http://schemas.microsoft.com/office/drawing/2014/main" id="{4BBFC1F8-CF77-8875-3586-8615264CF908}"/>
                          </a:ext>
                        </a:extLst>
                      </p:cNvPr>
                      <p:cNvSpPr txBox="1"/>
                      <p:nvPr/>
                    </p:nvSpPr>
                    <p:spPr>
                      <a:xfrm>
                        <a:off x="438150" y="1209675"/>
                        <a:ext cx="742950"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l">
                          <a:spcBef>
                            <a:spcPts val="0"/>
                          </a:spcBef>
                          <a:spcAft>
                            <a:spcPts val="0"/>
                          </a:spcAft>
                        </a:pPr>
                        <a:r>
                          <a:rPr lang="en-CA" sz="1100">
                            <a:effectLst/>
                            <a:ea typeface="Times New Roman" panose="02020603050405020304" pitchFamily="18" charset="0"/>
                            <a:cs typeface="Times New Roman" panose="02020603050405020304" pitchFamily="18" charset="0"/>
                          </a:rPr>
                          <a:t>Sharing of Knowledge</a:t>
                        </a:r>
                        <a:endParaRPr lang="en-US" sz="1600">
                          <a:effectLst/>
                          <a:ea typeface="Times New Roman" panose="02020603050405020304" pitchFamily="18" charset="0"/>
                          <a:cs typeface="Times New Roman" panose="02020603050405020304" pitchFamily="18" charset="0"/>
                        </a:endParaRPr>
                      </a:p>
                    </p:txBody>
                  </p:sp>
                  <p:sp>
                    <p:nvSpPr>
                      <p:cNvPr id="48" name="Text Box 109">
                        <a:extLst>
                          <a:ext uri="{FF2B5EF4-FFF2-40B4-BE49-F238E27FC236}">
                            <a16:creationId xmlns:a16="http://schemas.microsoft.com/office/drawing/2014/main" id="{13940386-2C64-E344-6BAB-04BDBBC1B113}"/>
                          </a:ext>
                        </a:extLst>
                      </p:cNvPr>
                      <p:cNvSpPr txBox="1"/>
                      <p:nvPr/>
                    </p:nvSpPr>
                    <p:spPr>
                      <a:xfrm>
                        <a:off x="1109662" y="2347912"/>
                        <a:ext cx="983673" cy="4918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CA" sz="1100">
                            <a:effectLst/>
                            <a:ea typeface="Times New Roman" panose="02020603050405020304" pitchFamily="18" charset="0"/>
                            <a:cs typeface="Times New Roman" panose="02020603050405020304" pitchFamily="18" charset="0"/>
                          </a:rPr>
                          <a:t>Abstractions</a:t>
                        </a:r>
                        <a:endParaRPr lang="en-US" sz="1600">
                          <a:effectLst/>
                          <a:ea typeface="Times New Roman" panose="02020603050405020304" pitchFamily="18" charset="0"/>
                          <a:cs typeface="Times New Roman" panose="02020603050405020304" pitchFamily="18" charset="0"/>
                        </a:endParaRPr>
                      </a:p>
                    </p:txBody>
                  </p:sp>
                  <p:sp>
                    <p:nvSpPr>
                      <p:cNvPr id="49" name="Text Box 110">
                        <a:extLst>
                          <a:ext uri="{FF2B5EF4-FFF2-40B4-BE49-F238E27FC236}">
                            <a16:creationId xmlns:a16="http://schemas.microsoft.com/office/drawing/2014/main" id="{B20C8CAB-4522-1E44-A0C7-9D80868066D7}"/>
                          </a:ext>
                        </a:extLst>
                      </p:cNvPr>
                      <p:cNvSpPr txBox="1"/>
                      <p:nvPr/>
                    </p:nvSpPr>
                    <p:spPr>
                      <a:xfrm rot="16200000">
                        <a:off x="-295275" y="1338262"/>
                        <a:ext cx="771525" cy="180975"/>
                      </a:xfrm>
                      <a:prstGeom prst="rect">
                        <a:avLst/>
                      </a:prstGeom>
                      <a:solidFill>
                        <a:schemeClr val="lt1"/>
                      </a:solidFill>
                      <a:ln w="6350">
                        <a:solidFill>
                          <a:prstClr val="black"/>
                        </a:solidFill>
                      </a:ln>
                    </p:spPr>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0"/>
                          </a:spcAft>
                        </a:pPr>
                        <a:r>
                          <a:rPr lang="en-CA" sz="1200" dirty="0">
                            <a:effectLst/>
                            <a:ea typeface="Times New Roman" panose="02020603050405020304" pitchFamily="18" charset="0"/>
                            <a:cs typeface="Times New Roman" panose="02020603050405020304" pitchFamily="18" charset="0"/>
                          </a:rPr>
                          <a:t>Learning</a:t>
                        </a:r>
                        <a:endParaRPr lang="en-US" dirty="0">
                          <a:effectLst/>
                          <a:ea typeface="Times New Roman" panose="02020603050405020304" pitchFamily="18" charset="0"/>
                          <a:cs typeface="Times New Roman" panose="02020603050405020304" pitchFamily="18" charset="0"/>
                        </a:endParaRPr>
                      </a:p>
                    </p:txBody>
                  </p:sp>
                  <p:grpSp>
                    <p:nvGrpSpPr>
                      <p:cNvPr id="50" name="Group 49">
                        <a:extLst>
                          <a:ext uri="{FF2B5EF4-FFF2-40B4-BE49-F238E27FC236}">
                            <a16:creationId xmlns:a16="http://schemas.microsoft.com/office/drawing/2014/main" id="{C0E2143C-9DFB-FEB8-8387-FB43943E616A}"/>
                          </a:ext>
                        </a:extLst>
                      </p:cNvPr>
                      <p:cNvGrpSpPr/>
                      <p:nvPr/>
                    </p:nvGrpSpPr>
                    <p:grpSpPr>
                      <a:xfrm>
                        <a:off x="1595437" y="0"/>
                        <a:ext cx="2516305" cy="2907666"/>
                        <a:chOff x="0" y="0"/>
                        <a:chExt cx="2516305" cy="2907666"/>
                      </a:xfrm>
                    </p:grpSpPr>
                    <p:sp>
                      <p:nvSpPr>
                        <p:cNvPr id="51" name="Text Box 112">
                          <a:extLst>
                            <a:ext uri="{FF2B5EF4-FFF2-40B4-BE49-F238E27FC236}">
                              <a16:creationId xmlns:a16="http://schemas.microsoft.com/office/drawing/2014/main" id="{B5A1D18F-3D44-4D4C-B2ED-EF29C462AB88}"/>
                            </a:ext>
                          </a:extLst>
                        </p:cNvPr>
                        <p:cNvSpPr txBox="1"/>
                        <p:nvPr/>
                      </p:nvSpPr>
                      <p:spPr>
                        <a:xfrm>
                          <a:off x="1700119" y="519112"/>
                          <a:ext cx="641941" cy="35329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CA" sz="1100">
                              <a:effectLst/>
                              <a:ea typeface="Times New Roman" panose="02020603050405020304" pitchFamily="18" charset="0"/>
                              <a:cs typeface="Times New Roman" panose="02020603050405020304" pitchFamily="18" charset="0"/>
                            </a:rPr>
                            <a:t>Learner</a:t>
                          </a:r>
                          <a:endParaRPr lang="en-US" sz="1600">
                            <a:effectLst/>
                            <a:ea typeface="Times New Roman" panose="02020603050405020304" pitchFamily="18" charset="0"/>
                            <a:cs typeface="Times New Roman" panose="02020603050405020304" pitchFamily="18" charset="0"/>
                          </a:endParaRPr>
                        </a:p>
                      </p:txBody>
                    </p:sp>
                    <p:sp>
                      <p:nvSpPr>
                        <p:cNvPr id="52" name="Text Box 113">
                          <a:extLst>
                            <a:ext uri="{FF2B5EF4-FFF2-40B4-BE49-F238E27FC236}">
                              <a16:creationId xmlns:a16="http://schemas.microsoft.com/office/drawing/2014/main" id="{4395222E-3C01-AEB1-75CB-181DC7C720A1}"/>
                            </a:ext>
                          </a:extLst>
                        </p:cNvPr>
                        <p:cNvSpPr txBox="1"/>
                        <p:nvPr/>
                      </p:nvSpPr>
                      <p:spPr>
                        <a:xfrm>
                          <a:off x="1700213" y="1143000"/>
                          <a:ext cx="485775" cy="4502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CA" sz="1100">
                              <a:effectLst/>
                              <a:ea typeface="Times New Roman" panose="02020603050405020304" pitchFamily="18" charset="0"/>
                              <a:cs typeface="Times New Roman" panose="02020603050405020304" pitchFamily="18" charset="0"/>
                            </a:rPr>
                            <a:t>Peer Group</a:t>
                          </a:r>
                          <a:endParaRPr lang="en-US" sz="1600">
                            <a:effectLst/>
                            <a:ea typeface="Times New Roman" panose="02020603050405020304" pitchFamily="18" charset="0"/>
                            <a:cs typeface="Times New Roman" panose="02020603050405020304" pitchFamily="18" charset="0"/>
                          </a:endParaRPr>
                        </a:p>
                      </p:txBody>
                    </p:sp>
                    <p:sp>
                      <p:nvSpPr>
                        <p:cNvPr id="53" name="Text Box 114">
                          <a:extLst>
                            <a:ext uri="{FF2B5EF4-FFF2-40B4-BE49-F238E27FC236}">
                              <a16:creationId xmlns:a16="http://schemas.microsoft.com/office/drawing/2014/main" id="{F6755A7B-F70A-B360-49A6-9F2E6527057D}"/>
                            </a:ext>
                          </a:extLst>
                        </p:cNvPr>
                        <p:cNvSpPr txBox="1"/>
                        <p:nvPr/>
                      </p:nvSpPr>
                      <p:spPr>
                        <a:xfrm>
                          <a:off x="1699930" y="1981198"/>
                          <a:ext cx="664791" cy="33250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CA" sz="1100">
                              <a:effectLst/>
                              <a:ea typeface="Times New Roman" panose="02020603050405020304" pitchFamily="18" charset="0"/>
                              <a:cs typeface="Times New Roman" panose="02020603050405020304" pitchFamily="18" charset="0"/>
                            </a:rPr>
                            <a:t>Instructor</a:t>
                          </a:r>
                          <a:endParaRPr lang="en-US" sz="1600">
                            <a:effectLst/>
                            <a:ea typeface="Times New Roman" panose="02020603050405020304" pitchFamily="18" charset="0"/>
                            <a:cs typeface="Times New Roman" panose="02020603050405020304" pitchFamily="18" charset="0"/>
                          </a:endParaRPr>
                        </a:p>
                      </p:txBody>
                    </p:sp>
                    <p:sp>
                      <p:nvSpPr>
                        <p:cNvPr id="54" name="Text Box 115">
                          <a:extLst>
                            <a:ext uri="{FF2B5EF4-FFF2-40B4-BE49-F238E27FC236}">
                              <a16:creationId xmlns:a16="http://schemas.microsoft.com/office/drawing/2014/main" id="{308483CA-6E84-C13A-E7A9-249695F267D3}"/>
                            </a:ext>
                          </a:extLst>
                        </p:cNvPr>
                        <p:cNvSpPr txBox="1"/>
                        <p:nvPr/>
                      </p:nvSpPr>
                      <p:spPr>
                        <a:xfrm>
                          <a:off x="981075" y="2362200"/>
                          <a:ext cx="838200" cy="4914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CA" sz="1100">
                              <a:effectLst/>
                              <a:ea typeface="Times New Roman" panose="02020603050405020304" pitchFamily="18" charset="0"/>
                              <a:cs typeface="Times New Roman" panose="02020603050405020304" pitchFamily="18" charset="0"/>
                            </a:rPr>
                            <a:t>Personally Experienced</a:t>
                          </a:r>
                          <a:endParaRPr lang="en-US" sz="1600">
                            <a:effectLst/>
                            <a:ea typeface="Times New Roman" panose="02020603050405020304" pitchFamily="18" charset="0"/>
                            <a:cs typeface="Times New Roman" panose="02020603050405020304" pitchFamily="18" charset="0"/>
                          </a:endParaRPr>
                        </a:p>
                      </p:txBody>
                    </p:sp>
                    <p:sp>
                      <p:nvSpPr>
                        <p:cNvPr id="55" name="Text Box 116">
                          <a:extLst>
                            <a:ext uri="{FF2B5EF4-FFF2-40B4-BE49-F238E27FC236}">
                              <a16:creationId xmlns:a16="http://schemas.microsoft.com/office/drawing/2014/main" id="{A4F73D78-DD47-DA58-86B0-4CF27A67E8B7}"/>
                            </a:ext>
                          </a:extLst>
                        </p:cNvPr>
                        <p:cNvSpPr txBox="1"/>
                        <p:nvPr/>
                      </p:nvSpPr>
                      <p:spPr>
                        <a:xfrm>
                          <a:off x="0" y="0"/>
                          <a:ext cx="1209675" cy="174172"/>
                        </a:xfrm>
                        <a:prstGeom prst="rect">
                          <a:avLst/>
                        </a:prstGeom>
                        <a:solidFill>
                          <a:schemeClr val="lt1"/>
                        </a:solidFill>
                        <a:ln w="6350">
                          <a:solidFill>
                            <a:prstClr val="black"/>
                          </a:solidFill>
                        </a:ln>
                      </p:spPr>
                      <p:txBody>
                        <a:bodyPr rot="0" spcFirstLastPara="0" vert="horz" wrap="square" lIns="36000" tIns="0" rIns="36000" bIns="0" numCol="1" spcCol="0" rtlCol="0" fromWordArt="0" anchor="ctr" anchorCtr="0" forceAA="0" compatLnSpc="1">
                          <a:prstTxWarp prst="textNoShape">
                            <a:avLst/>
                          </a:prstTxWarp>
                          <a:noAutofit/>
                        </a:bodyPr>
                        <a:lstStyle/>
                        <a:p>
                          <a:pPr marL="0" marR="0" algn="ctr">
                            <a:spcBef>
                              <a:spcPts val="0"/>
                            </a:spcBef>
                            <a:spcAft>
                              <a:spcPts val="0"/>
                            </a:spcAft>
                          </a:pPr>
                          <a:r>
                            <a:rPr lang="en-CA" sz="1200">
                              <a:effectLst/>
                              <a:ea typeface="Times New Roman" panose="02020603050405020304" pitchFamily="18" charset="0"/>
                              <a:cs typeface="Times New Roman" panose="02020603050405020304" pitchFamily="18" charset="0"/>
                            </a:rPr>
                            <a:t>Realism of Context</a:t>
                          </a:r>
                          <a:endParaRPr lang="en-US">
                            <a:effectLst/>
                            <a:ea typeface="Times New Roman" panose="02020603050405020304" pitchFamily="18" charset="0"/>
                            <a:cs typeface="Times New Roman" panose="02020603050405020304" pitchFamily="18" charset="0"/>
                          </a:endParaRPr>
                        </a:p>
                      </p:txBody>
                    </p:sp>
                    <p:sp>
                      <p:nvSpPr>
                        <p:cNvPr id="56" name="Text Box 117">
                          <a:extLst>
                            <a:ext uri="{FF2B5EF4-FFF2-40B4-BE49-F238E27FC236}">
                              <a16:creationId xmlns:a16="http://schemas.microsoft.com/office/drawing/2014/main" id="{A5B6E8FE-7657-514F-47D5-FD9887429696}"/>
                            </a:ext>
                          </a:extLst>
                        </p:cNvPr>
                        <p:cNvSpPr txBox="1"/>
                        <p:nvPr/>
                      </p:nvSpPr>
                      <p:spPr>
                        <a:xfrm>
                          <a:off x="176213" y="2743200"/>
                          <a:ext cx="808355" cy="164466"/>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marL="0" marR="0" algn="ctr">
                            <a:spcBef>
                              <a:spcPts val="0"/>
                            </a:spcBef>
                            <a:spcAft>
                              <a:spcPts val="0"/>
                            </a:spcAft>
                          </a:pPr>
                          <a:r>
                            <a:rPr lang="en-CA" sz="1200">
                              <a:effectLst/>
                              <a:ea typeface="Times New Roman" panose="02020603050405020304" pitchFamily="18" charset="0"/>
                              <a:cs typeface="Times New Roman" panose="02020603050405020304" pitchFamily="18" charset="0"/>
                            </a:rPr>
                            <a:t>Knowledge</a:t>
                          </a:r>
                          <a:endParaRPr lang="en-US">
                            <a:effectLst/>
                            <a:ea typeface="Times New Roman" panose="02020603050405020304" pitchFamily="18" charset="0"/>
                            <a:cs typeface="Times New Roman" panose="02020603050405020304" pitchFamily="18" charset="0"/>
                          </a:endParaRPr>
                        </a:p>
                      </p:txBody>
                    </p:sp>
                    <p:sp>
                      <p:nvSpPr>
                        <p:cNvPr id="57" name="Text Box 118">
                          <a:extLst>
                            <a:ext uri="{FF2B5EF4-FFF2-40B4-BE49-F238E27FC236}">
                              <a16:creationId xmlns:a16="http://schemas.microsoft.com/office/drawing/2014/main" id="{219999F5-5963-B32A-182A-3B4C6D705FAC}"/>
                            </a:ext>
                          </a:extLst>
                        </p:cNvPr>
                        <p:cNvSpPr txBox="1"/>
                        <p:nvPr/>
                      </p:nvSpPr>
                      <p:spPr>
                        <a:xfrm rot="5400000">
                          <a:off x="1408683" y="1419384"/>
                          <a:ext cx="1997529" cy="217715"/>
                        </a:xfrm>
                        <a:prstGeom prst="rect">
                          <a:avLst/>
                        </a:prstGeom>
                        <a:solidFill>
                          <a:schemeClr val="lt1"/>
                        </a:solidFill>
                        <a:ln w="6350">
                          <a:solidFill>
                            <a:prstClr val="black"/>
                          </a:solidFill>
                        </a:ln>
                      </p:spPr>
                      <p:txBody>
                        <a:bodyPr rot="0" spcFirstLastPara="0" vert="horz" wrap="square" lIns="0" tIns="0" rIns="108000" bIns="0" numCol="1" spcCol="0" rtlCol="0" fromWordArt="0" anchor="ctr" anchorCtr="0" forceAA="0" compatLnSpc="1">
                          <a:prstTxWarp prst="textNoShape">
                            <a:avLst/>
                          </a:prstTxWarp>
                          <a:noAutofit/>
                        </a:bodyPr>
                        <a:lstStyle/>
                        <a:p>
                          <a:pPr marL="0" marR="0" algn="ctr">
                            <a:spcBef>
                              <a:spcPts val="0"/>
                            </a:spcBef>
                            <a:spcAft>
                              <a:spcPts val="0"/>
                            </a:spcAft>
                          </a:pPr>
                          <a:r>
                            <a:rPr lang="en-CA" sz="1200">
                              <a:effectLst/>
                              <a:ea typeface="Times New Roman" panose="02020603050405020304" pitchFamily="18" charset="0"/>
                              <a:cs typeface="Times New Roman" panose="02020603050405020304" pitchFamily="18" charset="0"/>
                            </a:rPr>
                            <a:t>Control of the Learning Environment</a:t>
                          </a:r>
                          <a:endParaRPr lang="en-US">
                            <a:effectLst/>
                            <a:ea typeface="Times New Roman" panose="02020603050405020304" pitchFamily="18" charset="0"/>
                            <a:cs typeface="Times New Roman" panose="02020603050405020304" pitchFamily="18" charset="0"/>
                          </a:endParaRPr>
                        </a:p>
                      </p:txBody>
                    </p:sp>
                  </p:grpSp>
                </p:grpSp>
              </p:grpSp>
            </p:grpSp>
            <p:grpSp>
              <p:nvGrpSpPr>
                <p:cNvPr id="34" name="Group 33">
                  <a:extLst>
                    <a:ext uri="{FF2B5EF4-FFF2-40B4-BE49-F238E27FC236}">
                      <a16:creationId xmlns:a16="http://schemas.microsoft.com/office/drawing/2014/main" id="{498C4862-1E5F-4227-A4C2-5D3C51E88343}"/>
                    </a:ext>
                  </a:extLst>
                </p:cNvPr>
                <p:cNvGrpSpPr/>
                <p:nvPr/>
              </p:nvGrpSpPr>
              <p:grpSpPr>
                <a:xfrm>
                  <a:off x="1140145" y="457089"/>
                  <a:ext cx="2146763" cy="1884700"/>
                  <a:chOff x="-21905" y="28464"/>
                  <a:chExt cx="2146763" cy="1884700"/>
                </a:xfrm>
              </p:grpSpPr>
              <p:grpSp>
                <p:nvGrpSpPr>
                  <p:cNvPr id="35" name="Group 34">
                    <a:extLst>
                      <a:ext uri="{FF2B5EF4-FFF2-40B4-BE49-F238E27FC236}">
                        <a16:creationId xmlns:a16="http://schemas.microsoft.com/office/drawing/2014/main" id="{37E70EE5-59D8-EEA6-3FE2-D2CB6493D093}"/>
                      </a:ext>
                    </a:extLst>
                  </p:cNvPr>
                  <p:cNvGrpSpPr/>
                  <p:nvPr/>
                </p:nvGrpSpPr>
                <p:grpSpPr>
                  <a:xfrm>
                    <a:off x="-21905" y="28464"/>
                    <a:ext cx="2146763" cy="1665051"/>
                    <a:chOff x="-40955" y="-14398"/>
                    <a:chExt cx="2146763" cy="1665051"/>
                  </a:xfrm>
                </p:grpSpPr>
                <p:sp>
                  <p:nvSpPr>
                    <p:cNvPr id="37" name="Text Box 48">
                      <a:extLst>
                        <a:ext uri="{FF2B5EF4-FFF2-40B4-BE49-F238E27FC236}">
                          <a16:creationId xmlns:a16="http://schemas.microsoft.com/office/drawing/2014/main" id="{3C376908-6944-5AA0-3AB3-A38DB7986434}"/>
                        </a:ext>
                      </a:extLst>
                    </p:cNvPr>
                    <p:cNvSpPr txBox="1"/>
                    <p:nvPr/>
                  </p:nvSpPr>
                  <p:spPr>
                    <a:xfrm>
                      <a:off x="-40955" y="290513"/>
                      <a:ext cx="461542" cy="4381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0"/>
                        </a:spcAft>
                      </a:pPr>
                      <a:r>
                        <a:rPr lang="en-US" sz="1100" dirty="0">
                          <a:effectLst/>
                          <a:ea typeface="Times New Roman" panose="02020603050405020304" pitchFamily="18" charset="0"/>
                          <a:cs typeface="Times New Roman" panose="02020603050405020304" pitchFamily="18" charset="0"/>
                        </a:rPr>
                        <a:t>Cognitive Information Processing</a:t>
                      </a:r>
                      <a:endParaRPr lang="en-US" sz="1600" dirty="0">
                        <a:effectLst/>
                        <a:ea typeface="Times New Roman" panose="02020603050405020304" pitchFamily="18" charset="0"/>
                        <a:cs typeface="Times New Roman" panose="02020603050405020304" pitchFamily="18" charset="0"/>
                      </a:endParaRPr>
                    </a:p>
                    <a:p>
                      <a:pPr marL="0" marR="0" algn="ctr">
                        <a:spcBef>
                          <a:spcPts val="0"/>
                        </a:spcBef>
                        <a:spcAft>
                          <a:spcPts val="600"/>
                        </a:spcAft>
                      </a:pPr>
                      <a:r>
                        <a:rPr lang="en-US" sz="1100" dirty="0">
                          <a:effectLst/>
                          <a:ea typeface="Times New Roman" panose="02020603050405020304" pitchFamily="18" charset="0"/>
                          <a:cs typeface="Arial" panose="020B0604020202020204" pitchFamily="34" charset="0"/>
                        </a:rPr>
                        <a:t>(n=4)</a:t>
                      </a:r>
                      <a:endParaRPr lang="en-US" sz="1600" dirty="0">
                        <a:effectLst/>
                        <a:ea typeface="Times New Roman" panose="02020603050405020304" pitchFamily="18" charset="0"/>
                        <a:cs typeface="Times New Roman" panose="02020603050405020304" pitchFamily="18" charset="0"/>
                      </a:endParaRPr>
                    </a:p>
                  </p:txBody>
                </p:sp>
                <p:sp>
                  <p:nvSpPr>
                    <p:cNvPr id="38" name="Text Box 48">
                      <a:extLst>
                        <a:ext uri="{FF2B5EF4-FFF2-40B4-BE49-F238E27FC236}">
                          <a16:creationId xmlns:a16="http://schemas.microsoft.com/office/drawing/2014/main" id="{39C2C292-E5CA-DA9A-17A1-7BDA9EDBC60C}"/>
                        </a:ext>
                      </a:extLst>
                    </p:cNvPr>
                    <p:cNvSpPr txBox="1"/>
                    <p:nvPr/>
                  </p:nvSpPr>
                  <p:spPr>
                    <a:xfrm>
                      <a:off x="761817" y="1260129"/>
                      <a:ext cx="631371" cy="39052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0"/>
                        </a:spcAft>
                      </a:pPr>
                      <a:r>
                        <a:rPr lang="en-US" sz="1100">
                          <a:effectLst/>
                          <a:ea typeface="Times New Roman" panose="02020603050405020304" pitchFamily="18" charset="0"/>
                          <a:cs typeface="Times New Roman" panose="02020603050405020304" pitchFamily="18" charset="0"/>
                        </a:rPr>
                        <a:t>Collaborativism (n=28)</a:t>
                      </a:r>
                      <a:endParaRPr lang="en-US" sz="1600">
                        <a:effectLst/>
                        <a:ea typeface="Times New Roman" panose="02020603050405020304" pitchFamily="18" charset="0"/>
                        <a:cs typeface="Times New Roman" panose="02020603050405020304" pitchFamily="18" charset="0"/>
                      </a:endParaRPr>
                    </a:p>
                  </p:txBody>
                </p:sp>
                <p:sp>
                  <p:nvSpPr>
                    <p:cNvPr id="39" name="Text Box 48">
                      <a:extLst>
                        <a:ext uri="{FF2B5EF4-FFF2-40B4-BE49-F238E27FC236}">
                          <a16:creationId xmlns:a16="http://schemas.microsoft.com/office/drawing/2014/main" id="{B5AA9F11-01AD-CEBA-461B-38D98623FF2A}"/>
                        </a:ext>
                      </a:extLst>
                    </p:cNvPr>
                    <p:cNvSpPr txBox="1"/>
                    <p:nvPr/>
                  </p:nvSpPr>
                  <p:spPr>
                    <a:xfrm>
                      <a:off x="1536197" y="-6724"/>
                      <a:ext cx="569611" cy="142948"/>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0"/>
                        </a:spcAft>
                      </a:pPr>
                      <a:r>
                        <a:rPr lang="en-CA" sz="1100" dirty="0" err="1">
                          <a:effectLst/>
                          <a:ea typeface="Times New Roman" panose="02020603050405020304" pitchFamily="18" charset="0"/>
                          <a:cs typeface="Times New Roman" panose="02020603050405020304" pitchFamily="18" charset="0"/>
                        </a:rPr>
                        <a:t>Socioculturalism</a:t>
                      </a:r>
                      <a:endParaRPr lang="en-US" sz="1600" dirty="0">
                        <a:effectLst/>
                        <a:ea typeface="Times New Roman" panose="02020603050405020304" pitchFamily="18" charset="0"/>
                        <a:cs typeface="Times New Roman" panose="02020603050405020304" pitchFamily="18" charset="0"/>
                      </a:endParaRPr>
                    </a:p>
                  </p:txBody>
                </p:sp>
                <p:sp>
                  <p:nvSpPr>
                    <p:cNvPr id="40" name="Text Box 48">
                      <a:extLst>
                        <a:ext uri="{FF2B5EF4-FFF2-40B4-BE49-F238E27FC236}">
                          <a16:creationId xmlns:a16="http://schemas.microsoft.com/office/drawing/2014/main" id="{AEF00ECE-40F1-D5B1-C5B4-9A7A8260FDBF}"/>
                        </a:ext>
                      </a:extLst>
                    </p:cNvPr>
                    <p:cNvSpPr txBox="1"/>
                    <p:nvPr/>
                  </p:nvSpPr>
                  <p:spPr>
                    <a:xfrm>
                      <a:off x="684728" y="-14398"/>
                      <a:ext cx="609600" cy="27454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0"/>
                        </a:spcAft>
                      </a:pPr>
                      <a:r>
                        <a:rPr lang="en-CA" sz="1100">
                          <a:effectLst/>
                          <a:ea typeface="Times New Roman" panose="02020603050405020304" pitchFamily="18" charset="0"/>
                          <a:cs typeface="Times New Roman" panose="02020603050405020304" pitchFamily="18" charset="0"/>
                        </a:rPr>
                        <a:t>Constructivism (n=26)</a:t>
                      </a:r>
                      <a:endParaRPr lang="en-US" sz="1600">
                        <a:effectLst/>
                        <a:ea typeface="Times New Roman" panose="02020603050405020304" pitchFamily="18" charset="0"/>
                        <a:cs typeface="Times New Roman" panose="02020603050405020304" pitchFamily="18" charset="0"/>
                      </a:endParaRPr>
                    </a:p>
                  </p:txBody>
                </p:sp>
              </p:grpSp>
              <p:sp>
                <p:nvSpPr>
                  <p:cNvPr id="36" name="Text Box 48">
                    <a:extLst>
                      <a:ext uri="{FF2B5EF4-FFF2-40B4-BE49-F238E27FC236}">
                        <a16:creationId xmlns:a16="http://schemas.microsoft.com/office/drawing/2014/main" id="{33E2AE17-D393-54F8-1D89-9296ACD922DD}"/>
                      </a:ext>
                    </a:extLst>
                  </p:cNvPr>
                  <p:cNvSpPr txBox="1"/>
                  <p:nvPr/>
                </p:nvSpPr>
                <p:spPr>
                  <a:xfrm>
                    <a:off x="38100" y="1771650"/>
                    <a:ext cx="609600" cy="14151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0"/>
                      </a:spcAft>
                    </a:pPr>
                    <a:r>
                      <a:rPr lang="en-CA" sz="1100">
                        <a:effectLst/>
                        <a:ea typeface="Times New Roman" panose="02020603050405020304" pitchFamily="18" charset="0"/>
                        <a:cs typeface="Times New Roman" panose="02020603050405020304" pitchFamily="18" charset="0"/>
                      </a:rPr>
                      <a:t>Objectivism</a:t>
                    </a:r>
                    <a:endParaRPr lang="en-US" sz="1600">
                      <a:effectLst/>
                      <a:ea typeface="Times New Roman" panose="02020603050405020304" pitchFamily="18" charset="0"/>
                      <a:cs typeface="Times New Roman" panose="02020603050405020304" pitchFamily="18" charset="0"/>
                    </a:endParaRPr>
                  </a:p>
                </p:txBody>
              </p:sp>
            </p:grpSp>
          </p:grpSp>
          <p:pic>
            <p:nvPicPr>
              <p:cNvPr id="15" name="Picture 14">
                <a:extLst>
                  <a:ext uri="{FF2B5EF4-FFF2-40B4-BE49-F238E27FC236}">
                    <a16:creationId xmlns:a16="http://schemas.microsoft.com/office/drawing/2014/main" id="{3C5CBFF4-E2BA-F80C-FD32-7E027A2A81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1190847" y="489097"/>
                <a:ext cx="263525" cy="247015"/>
              </a:xfrm>
              <a:prstGeom prst="rect">
                <a:avLst/>
              </a:prstGeom>
              <a:noFill/>
            </p:spPr>
          </p:pic>
          <p:pic>
            <p:nvPicPr>
              <p:cNvPr id="16" name="Picture 15">
                <a:extLst>
                  <a:ext uri="{FF2B5EF4-FFF2-40B4-BE49-F238E27FC236}">
                    <a16:creationId xmlns:a16="http://schemas.microsoft.com/office/drawing/2014/main" id="{881C4F25-8A9D-CB6C-70AC-9DF68E9FF6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1903228" y="1137683"/>
                <a:ext cx="650240" cy="586105"/>
              </a:xfrm>
              <a:prstGeom prst="rect">
                <a:avLst/>
              </a:prstGeom>
              <a:noFill/>
            </p:spPr>
          </p:pic>
          <p:grpSp>
            <p:nvGrpSpPr>
              <p:cNvPr id="17" name="Group 16">
                <a:extLst>
                  <a:ext uri="{FF2B5EF4-FFF2-40B4-BE49-F238E27FC236}">
                    <a16:creationId xmlns:a16="http://schemas.microsoft.com/office/drawing/2014/main" id="{ED2B0ACE-5D1C-7695-E5EE-C912397ECFB0}"/>
                  </a:ext>
                </a:extLst>
              </p:cNvPr>
              <p:cNvGrpSpPr/>
              <p:nvPr/>
            </p:nvGrpSpPr>
            <p:grpSpPr>
              <a:xfrm>
                <a:off x="1924493" y="2026754"/>
                <a:ext cx="1534425" cy="384873"/>
                <a:chOff x="-137426" y="-4064"/>
                <a:chExt cx="1534425" cy="384873"/>
              </a:xfrm>
            </p:grpSpPr>
            <p:grpSp>
              <p:nvGrpSpPr>
                <p:cNvPr id="19" name="Group 18">
                  <a:extLst>
                    <a:ext uri="{FF2B5EF4-FFF2-40B4-BE49-F238E27FC236}">
                      <a16:creationId xmlns:a16="http://schemas.microsoft.com/office/drawing/2014/main" id="{96219F55-5E57-985F-D064-9AF369449C85}"/>
                    </a:ext>
                  </a:extLst>
                </p:cNvPr>
                <p:cNvGrpSpPr/>
                <p:nvPr/>
              </p:nvGrpSpPr>
              <p:grpSpPr>
                <a:xfrm>
                  <a:off x="645714" y="-4064"/>
                  <a:ext cx="751285" cy="384873"/>
                  <a:chOff x="0" y="-4064"/>
                  <a:chExt cx="751285" cy="384873"/>
                </a:xfrm>
              </p:grpSpPr>
              <p:grpSp>
                <p:nvGrpSpPr>
                  <p:cNvPr id="27" name="Group 26">
                    <a:extLst>
                      <a:ext uri="{FF2B5EF4-FFF2-40B4-BE49-F238E27FC236}">
                        <a16:creationId xmlns:a16="http://schemas.microsoft.com/office/drawing/2014/main" id="{1FFF5BA7-2B25-05BF-EB0B-6BB3E7F3737E}"/>
                      </a:ext>
                    </a:extLst>
                  </p:cNvPr>
                  <p:cNvGrpSpPr/>
                  <p:nvPr/>
                </p:nvGrpSpPr>
                <p:grpSpPr>
                  <a:xfrm>
                    <a:off x="0" y="-4064"/>
                    <a:ext cx="751285" cy="226695"/>
                    <a:chOff x="0" y="-4064"/>
                    <a:chExt cx="751285" cy="226695"/>
                  </a:xfrm>
                </p:grpSpPr>
                <p:sp>
                  <p:nvSpPr>
                    <p:cNvPr id="31" name="Rectangle 30">
                      <a:extLst>
                        <a:ext uri="{FF2B5EF4-FFF2-40B4-BE49-F238E27FC236}">
                          <a16:creationId xmlns:a16="http://schemas.microsoft.com/office/drawing/2014/main" id="{D53ADF9F-5758-A772-76F3-640B3EFD6463}"/>
                        </a:ext>
                      </a:extLst>
                    </p:cNvPr>
                    <p:cNvSpPr/>
                    <p:nvPr/>
                  </p:nvSpPr>
                  <p:spPr>
                    <a:xfrm>
                      <a:off x="0" y="62838"/>
                      <a:ext cx="85725" cy="94615"/>
                    </a:xfrm>
                    <a:prstGeom prst="rect">
                      <a:avLst/>
                    </a:prstGeom>
                    <a:solidFill>
                      <a:srgbClr val="A95A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32" name="Rectangle 31">
                      <a:extLst>
                        <a:ext uri="{FF2B5EF4-FFF2-40B4-BE49-F238E27FC236}">
                          <a16:creationId xmlns:a16="http://schemas.microsoft.com/office/drawing/2014/main" id="{556820CC-B627-709B-C8D8-97375600C023}"/>
                        </a:ext>
                      </a:extLst>
                    </p:cNvPr>
                    <p:cNvSpPr/>
                    <p:nvPr/>
                  </p:nvSpPr>
                  <p:spPr>
                    <a:xfrm>
                      <a:off x="60405" y="-4064"/>
                      <a:ext cx="690880" cy="226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spcBef>
                          <a:spcPts val="0"/>
                        </a:spcBef>
                        <a:spcAft>
                          <a:spcPts val="0"/>
                        </a:spcAft>
                      </a:pPr>
                      <a:r>
                        <a:rPr lang="en-US" sz="1050" dirty="0">
                          <a:solidFill>
                            <a:srgbClr val="595959"/>
                          </a:solidFill>
                          <a:effectLst/>
                          <a:ea typeface="Times New Roman" panose="02020603050405020304" pitchFamily="18" charset="0"/>
                          <a:cs typeface="Times New Roman" panose="02020603050405020304" pitchFamily="18" charset="0"/>
                        </a:rPr>
                        <a:t>Inform up</a:t>
                      </a:r>
                      <a:endParaRPr lang="en-US" sz="1400" dirty="0">
                        <a:effectLst/>
                        <a:ea typeface="Times New Roman" panose="02020603050405020304" pitchFamily="18" charset="0"/>
                        <a:cs typeface="Times New Roman" panose="02020603050405020304" pitchFamily="18" charset="0"/>
                      </a:endParaRPr>
                    </a:p>
                  </p:txBody>
                </p:sp>
              </p:grpSp>
              <p:grpSp>
                <p:nvGrpSpPr>
                  <p:cNvPr id="28" name="Group 27">
                    <a:extLst>
                      <a:ext uri="{FF2B5EF4-FFF2-40B4-BE49-F238E27FC236}">
                        <a16:creationId xmlns:a16="http://schemas.microsoft.com/office/drawing/2014/main" id="{C89430CE-6721-3D11-E2D8-89D3E8564240}"/>
                      </a:ext>
                    </a:extLst>
                  </p:cNvPr>
                  <p:cNvGrpSpPr/>
                  <p:nvPr/>
                </p:nvGrpSpPr>
                <p:grpSpPr>
                  <a:xfrm>
                    <a:off x="0" y="154114"/>
                    <a:ext cx="749118" cy="226695"/>
                    <a:chOff x="0" y="-4064"/>
                    <a:chExt cx="749118" cy="226695"/>
                  </a:xfrm>
                </p:grpSpPr>
                <p:sp>
                  <p:nvSpPr>
                    <p:cNvPr id="29" name="Rectangle 28">
                      <a:extLst>
                        <a:ext uri="{FF2B5EF4-FFF2-40B4-BE49-F238E27FC236}">
                          <a16:creationId xmlns:a16="http://schemas.microsoft.com/office/drawing/2014/main" id="{DE063913-085B-A822-C7FC-35F70BE18CDD}"/>
                        </a:ext>
                      </a:extLst>
                    </p:cNvPr>
                    <p:cNvSpPr/>
                    <p:nvPr/>
                  </p:nvSpPr>
                  <p:spPr>
                    <a:xfrm>
                      <a:off x="0" y="60671"/>
                      <a:ext cx="85725" cy="94615"/>
                    </a:xfrm>
                    <a:prstGeom prst="rect">
                      <a:avLst/>
                    </a:prstGeom>
                    <a:solidFill>
                      <a:srgbClr val="F579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30" name="Rectangle 29">
                      <a:extLst>
                        <a:ext uri="{FF2B5EF4-FFF2-40B4-BE49-F238E27FC236}">
                          <a16:creationId xmlns:a16="http://schemas.microsoft.com/office/drawing/2014/main" id="{0A95FCA5-C49A-F10F-BA7B-DE3C729C29B0}"/>
                        </a:ext>
                      </a:extLst>
                    </p:cNvPr>
                    <p:cNvSpPr/>
                    <p:nvPr/>
                  </p:nvSpPr>
                  <p:spPr>
                    <a:xfrm>
                      <a:off x="58238" y="-4064"/>
                      <a:ext cx="690880" cy="226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spcBef>
                          <a:spcPts val="0"/>
                        </a:spcBef>
                        <a:spcAft>
                          <a:spcPts val="0"/>
                        </a:spcAft>
                      </a:pPr>
                      <a:r>
                        <a:rPr lang="en-US" sz="1050" dirty="0">
                          <a:solidFill>
                            <a:srgbClr val="595959"/>
                          </a:solidFill>
                          <a:effectLst/>
                          <a:ea typeface="Times New Roman" panose="02020603050405020304" pitchFamily="18" charset="0"/>
                          <a:cs typeface="Times New Roman" panose="02020603050405020304" pitchFamily="18" charset="0"/>
                        </a:rPr>
                        <a:t>Transform</a:t>
                      </a:r>
                      <a:endParaRPr lang="en-US" sz="1400" dirty="0">
                        <a:effectLst/>
                        <a:ea typeface="Times New Roman" panose="02020603050405020304" pitchFamily="18" charset="0"/>
                        <a:cs typeface="Times New Roman" panose="02020603050405020304" pitchFamily="18" charset="0"/>
                      </a:endParaRPr>
                    </a:p>
                  </p:txBody>
                </p:sp>
              </p:grpSp>
            </p:grpSp>
            <p:grpSp>
              <p:nvGrpSpPr>
                <p:cNvPr id="20" name="Group 19">
                  <a:extLst>
                    <a:ext uri="{FF2B5EF4-FFF2-40B4-BE49-F238E27FC236}">
                      <a16:creationId xmlns:a16="http://schemas.microsoft.com/office/drawing/2014/main" id="{569707A5-3B04-F9A9-6827-A422A5917208}"/>
                    </a:ext>
                  </a:extLst>
                </p:cNvPr>
                <p:cNvGrpSpPr/>
                <p:nvPr/>
              </p:nvGrpSpPr>
              <p:grpSpPr>
                <a:xfrm>
                  <a:off x="-137426" y="-4064"/>
                  <a:ext cx="859681" cy="384283"/>
                  <a:chOff x="-137426" y="-4064"/>
                  <a:chExt cx="859681" cy="384283"/>
                </a:xfrm>
              </p:grpSpPr>
              <p:grpSp>
                <p:nvGrpSpPr>
                  <p:cNvPr id="21" name="Group 20">
                    <a:extLst>
                      <a:ext uri="{FF2B5EF4-FFF2-40B4-BE49-F238E27FC236}">
                        <a16:creationId xmlns:a16="http://schemas.microsoft.com/office/drawing/2014/main" id="{44657DA0-E65E-DBA8-2784-4AA4CFC55890}"/>
                      </a:ext>
                    </a:extLst>
                  </p:cNvPr>
                  <p:cNvGrpSpPr/>
                  <p:nvPr/>
                </p:nvGrpSpPr>
                <p:grpSpPr>
                  <a:xfrm>
                    <a:off x="-137378" y="-4064"/>
                    <a:ext cx="750798" cy="226695"/>
                    <a:chOff x="-137378" y="-4064"/>
                    <a:chExt cx="750798" cy="226695"/>
                  </a:xfrm>
                </p:grpSpPr>
                <p:sp>
                  <p:nvSpPr>
                    <p:cNvPr id="25" name="Rectangle 24">
                      <a:extLst>
                        <a:ext uri="{FF2B5EF4-FFF2-40B4-BE49-F238E27FC236}">
                          <a16:creationId xmlns:a16="http://schemas.microsoft.com/office/drawing/2014/main" id="{11F4538F-672B-1575-F2CB-4397BE10D54B}"/>
                        </a:ext>
                      </a:extLst>
                    </p:cNvPr>
                    <p:cNvSpPr/>
                    <p:nvPr/>
                  </p:nvSpPr>
                  <p:spPr>
                    <a:xfrm>
                      <a:off x="-137378" y="62257"/>
                      <a:ext cx="85725" cy="94615"/>
                    </a:xfrm>
                    <a:prstGeom prst="rect">
                      <a:avLst/>
                    </a:prstGeom>
                    <a:solidFill>
                      <a:srgbClr val="85C0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26" name="Rectangle 25">
                      <a:extLst>
                        <a:ext uri="{FF2B5EF4-FFF2-40B4-BE49-F238E27FC236}">
                          <a16:creationId xmlns:a16="http://schemas.microsoft.com/office/drawing/2014/main" id="{F53E704E-3D10-13E9-0F51-0B11D3AC4882}"/>
                        </a:ext>
                      </a:extLst>
                    </p:cNvPr>
                    <p:cNvSpPr/>
                    <p:nvPr/>
                  </p:nvSpPr>
                  <p:spPr>
                    <a:xfrm>
                      <a:off x="-77460" y="-4064"/>
                      <a:ext cx="690880" cy="226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spcBef>
                          <a:spcPts val="0"/>
                        </a:spcBef>
                        <a:spcAft>
                          <a:spcPts val="0"/>
                        </a:spcAft>
                      </a:pPr>
                      <a:r>
                        <a:rPr lang="en-US" sz="1050">
                          <a:solidFill>
                            <a:srgbClr val="595959"/>
                          </a:solidFill>
                          <a:effectLst/>
                          <a:ea typeface="Times New Roman" panose="02020603050405020304" pitchFamily="18" charset="0"/>
                          <a:cs typeface="Times New Roman" panose="02020603050405020304" pitchFamily="18" charset="0"/>
                        </a:rPr>
                        <a:t>Automate</a:t>
                      </a:r>
                      <a:endParaRPr lang="en-US" sz="1400">
                        <a:effectLst/>
                        <a:ea typeface="Times New Roman" panose="02020603050405020304" pitchFamily="18" charset="0"/>
                        <a:cs typeface="Times New Roman" panose="02020603050405020304" pitchFamily="18" charset="0"/>
                      </a:endParaRPr>
                    </a:p>
                  </p:txBody>
                </p:sp>
              </p:grpSp>
              <p:grpSp>
                <p:nvGrpSpPr>
                  <p:cNvPr id="22" name="Group 21">
                    <a:extLst>
                      <a:ext uri="{FF2B5EF4-FFF2-40B4-BE49-F238E27FC236}">
                        <a16:creationId xmlns:a16="http://schemas.microsoft.com/office/drawing/2014/main" id="{E3E5742C-F172-9757-3930-6F81EDF1BDEB}"/>
                      </a:ext>
                    </a:extLst>
                  </p:cNvPr>
                  <p:cNvGrpSpPr/>
                  <p:nvPr/>
                </p:nvGrpSpPr>
                <p:grpSpPr>
                  <a:xfrm>
                    <a:off x="-137426" y="153524"/>
                    <a:ext cx="859681" cy="226695"/>
                    <a:chOff x="-137426" y="-4064"/>
                    <a:chExt cx="859681" cy="226695"/>
                  </a:xfrm>
                </p:grpSpPr>
                <p:sp>
                  <p:nvSpPr>
                    <p:cNvPr id="23" name="Rectangle 22">
                      <a:extLst>
                        <a:ext uri="{FF2B5EF4-FFF2-40B4-BE49-F238E27FC236}">
                          <a16:creationId xmlns:a16="http://schemas.microsoft.com/office/drawing/2014/main" id="{DF5B9697-1926-ABFB-8CBA-5E8F98457F51}"/>
                        </a:ext>
                      </a:extLst>
                    </p:cNvPr>
                    <p:cNvSpPr/>
                    <p:nvPr/>
                  </p:nvSpPr>
                  <p:spPr>
                    <a:xfrm>
                      <a:off x="-137426" y="62257"/>
                      <a:ext cx="85725" cy="94615"/>
                    </a:xfrm>
                    <a:prstGeom prst="rect">
                      <a:avLst/>
                    </a:prstGeom>
                    <a:solidFill>
                      <a:srgbClr val="0F20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24" name="Rectangle 23">
                      <a:extLst>
                        <a:ext uri="{FF2B5EF4-FFF2-40B4-BE49-F238E27FC236}">
                          <a16:creationId xmlns:a16="http://schemas.microsoft.com/office/drawing/2014/main" id="{DFA78E23-D522-2766-C02E-657A0AE3DD8C}"/>
                        </a:ext>
                      </a:extLst>
                    </p:cNvPr>
                    <p:cNvSpPr/>
                    <p:nvPr/>
                  </p:nvSpPr>
                  <p:spPr>
                    <a:xfrm>
                      <a:off x="-77508" y="-4064"/>
                      <a:ext cx="799763" cy="226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spcBef>
                          <a:spcPts val="0"/>
                        </a:spcBef>
                        <a:spcAft>
                          <a:spcPts val="0"/>
                        </a:spcAft>
                      </a:pPr>
                      <a:r>
                        <a:rPr lang="en-US" sz="1050">
                          <a:solidFill>
                            <a:srgbClr val="595959"/>
                          </a:solidFill>
                          <a:effectLst/>
                          <a:ea typeface="Times New Roman" panose="02020603050405020304" pitchFamily="18" charset="0"/>
                          <a:cs typeface="Times New Roman" panose="02020603050405020304" pitchFamily="18" charset="0"/>
                        </a:rPr>
                        <a:t>Inform down</a:t>
                      </a:r>
                      <a:endParaRPr lang="en-US" sz="1400">
                        <a:effectLst/>
                        <a:ea typeface="Times New Roman" panose="02020603050405020304" pitchFamily="18" charset="0"/>
                        <a:cs typeface="Times New Roman" panose="02020603050405020304" pitchFamily="18" charset="0"/>
                      </a:endParaRPr>
                    </a:p>
                  </p:txBody>
                </p:sp>
              </p:grpSp>
            </p:grpSp>
          </p:grpSp>
          <p:cxnSp>
            <p:nvCxnSpPr>
              <p:cNvPr id="18" name="Connector: Elbow 17">
                <a:extLst>
                  <a:ext uri="{FF2B5EF4-FFF2-40B4-BE49-F238E27FC236}">
                    <a16:creationId xmlns:a16="http://schemas.microsoft.com/office/drawing/2014/main" id="{C8772B04-139E-F73F-4C03-38CA1DBFC49C}"/>
                  </a:ext>
                </a:extLst>
              </p:cNvPr>
              <p:cNvCxnSpPr/>
              <p:nvPr/>
            </p:nvCxnSpPr>
            <p:spPr>
              <a:xfrm flipV="1">
                <a:off x="1869115" y="2062716"/>
                <a:ext cx="1422416" cy="299312"/>
              </a:xfrm>
              <a:prstGeom prst="bentConnector3">
                <a:avLst>
                  <a:gd name="adj1" fmla="val -144"/>
                </a:avLst>
              </a:prstGeom>
            </p:spPr>
            <p:style>
              <a:lnRef idx="1">
                <a:schemeClr val="accent3"/>
              </a:lnRef>
              <a:fillRef idx="0">
                <a:schemeClr val="accent3"/>
              </a:fillRef>
              <a:effectRef idx="0">
                <a:schemeClr val="accent3"/>
              </a:effectRef>
              <a:fontRef idx="minor">
                <a:schemeClr val="tx1"/>
              </a:fontRef>
            </p:style>
          </p:cxnSp>
        </p:grpSp>
      </p:grpSp>
      <p:sp>
        <p:nvSpPr>
          <p:cNvPr id="58" name="Espace réservé du contenu 2">
            <a:extLst>
              <a:ext uri="{FF2B5EF4-FFF2-40B4-BE49-F238E27FC236}">
                <a16:creationId xmlns:a16="http://schemas.microsoft.com/office/drawing/2014/main" id="{84517565-7772-933C-026E-F1ED382F7ACA}"/>
              </a:ext>
            </a:extLst>
          </p:cNvPr>
          <p:cNvSpPr>
            <a:spLocks noGrp="1"/>
          </p:cNvSpPr>
          <p:nvPr>
            <p:ph idx="1"/>
          </p:nvPr>
        </p:nvSpPr>
        <p:spPr>
          <a:xfrm>
            <a:off x="1037937" y="6078314"/>
            <a:ext cx="10004426" cy="2598420"/>
          </a:xfrm>
        </p:spPr>
        <p:txBody>
          <a:bodyPr anchor="t">
            <a:normAutofit/>
          </a:bodyPr>
          <a:lstStyle/>
          <a:p>
            <a:pPr marL="0" indent="0" algn="r">
              <a:buNone/>
            </a:pPr>
            <a:r>
              <a:rPr lang="fr-CA" sz="2200" dirty="0"/>
              <a:t>(Oz et al. 2021)</a:t>
            </a:r>
          </a:p>
          <a:p>
            <a:pPr marL="0" indent="0">
              <a:buNone/>
            </a:pPr>
            <a:endParaRPr lang="fr-CA" sz="2200" dirty="0"/>
          </a:p>
        </p:txBody>
      </p:sp>
    </p:spTree>
    <p:extLst>
      <p:ext uri="{BB962C8B-B14F-4D97-AF65-F5344CB8AC3E}">
        <p14:creationId xmlns:p14="http://schemas.microsoft.com/office/powerpoint/2010/main" val="3618752296"/>
      </p:ext>
    </p:extLst>
  </p:cSld>
  <p:clrMapOvr>
    <a:masterClrMapping/>
  </p:clrMapOvr>
  <mc:AlternateContent xmlns:mc="http://schemas.openxmlformats.org/markup-compatibility/2006" xmlns:p14="http://schemas.microsoft.com/office/powerpoint/2010/main">
    <mc:Choice Requires="p14">
      <p:transition spd="slow" p14:dur="2000" advTm="18472"/>
    </mc:Choice>
    <mc:Fallback xmlns="">
      <p:transition spd="slow" advTm="184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l"/>
            <a:r>
              <a:rPr lang="en-US" sz="3200" noProof="0" dirty="0">
                <a:latin typeface="Calibri Light" panose="020F0302020204030204" pitchFamily="34" charset="0"/>
                <a:cs typeface="Calibri Light" panose="020F0302020204030204" pitchFamily="34" charset="0"/>
              </a:rPr>
              <a:t>The Role of IT in Education for Sustainability</a:t>
            </a:r>
            <a:endParaRPr lang="fr-CA" sz="3200" noProof="0" dirty="0">
              <a:latin typeface="Calibri Light" panose="020F0302020204030204" pitchFamily="34" charset="0"/>
              <a:cs typeface="Calibri Light" panose="020F0302020204030204" pitchFamily="34" charset="0"/>
            </a:endParaRPr>
          </a:p>
        </p:txBody>
      </p:sp>
      <p:sp>
        <p:nvSpPr>
          <p:cNvPr id="6" name="Espace réservé du numéro de diapositive 5"/>
          <p:cNvSpPr>
            <a:spLocks noGrp="1"/>
          </p:cNvSpPr>
          <p:nvPr>
            <p:ph type="sldNum" sz="quarter" idx="12"/>
          </p:nvPr>
        </p:nvSpPr>
        <p:spPr/>
        <p:txBody>
          <a:bodyPr/>
          <a:lstStyle/>
          <a:p>
            <a:fld id="{B93BDE50-78F7-4BBB-BF25-2BC5E384DA4F}" type="slidenum">
              <a:rPr lang="fr-CA" smtClean="0"/>
              <a:t>7</a:t>
            </a:fld>
            <a:endParaRPr lang="fr-CA"/>
          </a:p>
        </p:txBody>
      </p:sp>
      <p:sp>
        <p:nvSpPr>
          <p:cNvPr id="58" name="Espace réservé du contenu 2">
            <a:extLst>
              <a:ext uri="{FF2B5EF4-FFF2-40B4-BE49-F238E27FC236}">
                <a16:creationId xmlns:a16="http://schemas.microsoft.com/office/drawing/2014/main" id="{84517565-7772-933C-026E-F1ED382F7ACA}"/>
              </a:ext>
            </a:extLst>
          </p:cNvPr>
          <p:cNvSpPr>
            <a:spLocks noGrp="1"/>
          </p:cNvSpPr>
          <p:nvPr>
            <p:ph idx="1"/>
          </p:nvPr>
        </p:nvSpPr>
        <p:spPr>
          <a:xfrm>
            <a:off x="1037937" y="6078314"/>
            <a:ext cx="10004426" cy="2598420"/>
          </a:xfrm>
        </p:spPr>
        <p:txBody>
          <a:bodyPr anchor="t">
            <a:normAutofit/>
          </a:bodyPr>
          <a:lstStyle/>
          <a:p>
            <a:pPr marL="0" indent="0" algn="r">
              <a:buNone/>
            </a:pPr>
            <a:r>
              <a:rPr lang="fr-CA" sz="2200" dirty="0"/>
              <a:t>(Oz et al. 2021)</a:t>
            </a:r>
          </a:p>
          <a:p>
            <a:pPr marL="0" indent="0">
              <a:buNone/>
            </a:pPr>
            <a:endParaRPr lang="fr-CA" sz="2200" dirty="0"/>
          </a:p>
        </p:txBody>
      </p:sp>
      <p:sp>
        <p:nvSpPr>
          <p:cNvPr id="59" name="Content Placeholder 10">
            <a:extLst>
              <a:ext uri="{FF2B5EF4-FFF2-40B4-BE49-F238E27FC236}">
                <a16:creationId xmlns:a16="http://schemas.microsoft.com/office/drawing/2014/main" id="{B4495D7D-A2FF-6054-4E0D-5ED32A6FB913}"/>
              </a:ext>
            </a:extLst>
          </p:cNvPr>
          <p:cNvSpPr txBox="1">
            <a:spLocks/>
          </p:cNvSpPr>
          <p:nvPr/>
        </p:nvSpPr>
        <p:spPr>
          <a:xfrm>
            <a:off x="918028" y="1888941"/>
            <a:ext cx="10244243" cy="23860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cs typeface="Calibri Light"/>
              </a:rPr>
              <a:t>Teaching soft skills is one of the identified learning objectives</a:t>
            </a:r>
          </a:p>
          <a:p>
            <a:pPr lvl="1"/>
            <a:r>
              <a:rPr lang="en-US" sz="1800">
                <a:cs typeface="Calibri Light"/>
              </a:rPr>
              <a:t>Critical thinking,</a:t>
            </a:r>
          </a:p>
          <a:p>
            <a:pPr lvl="1"/>
            <a:r>
              <a:rPr lang="en-US" sz="1800">
                <a:cs typeface="Calibri Light"/>
              </a:rPr>
              <a:t>Managing people,</a:t>
            </a:r>
          </a:p>
          <a:p>
            <a:pPr lvl="1"/>
            <a:r>
              <a:rPr lang="en-US" sz="1800">
                <a:cs typeface="Calibri Light"/>
              </a:rPr>
              <a:t>Dealing with complexity.</a:t>
            </a:r>
          </a:p>
          <a:p>
            <a:r>
              <a:rPr lang="en-US" sz="1800">
                <a:cs typeface="Calibri Light"/>
              </a:rPr>
              <a:t>An active learning environment is beneficial in attaining these learning objectives,</a:t>
            </a:r>
          </a:p>
          <a:p>
            <a:pPr lvl="1"/>
            <a:r>
              <a:rPr lang="en-US" sz="1800">
                <a:cs typeface="Calibri Light"/>
              </a:rPr>
              <a:t>A collaborativist learning model is commonly used in the identified IT-based teaching innovations</a:t>
            </a:r>
          </a:p>
          <a:p>
            <a:endParaRPr lang="en-US" sz="1800" dirty="0">
              <a:cs typeface="Calibri Light"/>
            </a:endParaRPr>
          </a:p>
        </p:txBody>
      </p:sp>
    </p:spTree>
    <p:extLst>
      <p:ext uri="{BB962C8B-B14F-4D97-AF65-F5344CB8AC3E}">
        <p14:creationId xmlns:p14="http://schemas.microsoft.com/office/powerpoint/2010/main" val="2757729583"/>
      </p:ext>
    </p:extLst>
  </p:cSld>
  <p:clrMapOvr>
    <a:masterClrMapping/>
  </p:clrMapOvr>
  <mc:AlternateContent xmlns:mc="http://schemas.openxmlformats.org/markup-compatibility/2006" xmlns:p14="http://schemas.microsoft.com/office/powerpoint/2010/main">
    <mc:Choice Requires="p14">
      <p:transition spd="slow" p14:dur="2000" advTm="18472"/>
    </mc:Choice>
    <mc:Fallback xmlns="">
      <p:transition spd="slow" advTm="184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l"/>
            <a:r>
              <a:rPr lang="fr-CA" sz="3200" noProof="0" dirty="0">
                <a:latin typeface="Calibri Light" panose="020F0302020204030204" pitchFamily="34" charset="0"/>
                <a:cs typeface="Calibri Light" panose="020F0302020204030204" pitchFamily="34" charset="0"/>
              </a:rPr>
              <a:t>Objectives in </a:t>
            </a:r>
            <a:r>
              <a:rPr lang="fr-CA" sz="3200" noProof="0" dirty="0" err="1">
                <a:latin typeface="Calibri Light" panose="020F0302020204030204" pitchFamily="34" charset="0"/>
                <a:cs typeface="Calibri Light" panose="020F0302020204030204" pitchFamily="34" charset="0"/>
              </a:rPr>
              <a:t>Developing</a:t>
            </a:r>
            <a:r>
              <a:rPr lang="fr-CA" sz="3200" noProof="0" dirty="0">
                <a:latin typeface="Calibri Light" panose="020F0302020204030204" pitchFamily="34" charset="0"/>
                <a:cs typeface="Calibri Light" panose="020F0302020204030204" pitchFamily="34" charset="0"/>
              </a:rPr>
              <a:t> ERPsim </a:t>
            </a:r>
            <a:r>
              <a:rPr lang="fr-CA" sz="3200" noProof="0" dirty="0" err="1">
                <a:latin typeface="Calibri Light" panose="020F0302020204030204" pitchFamily="34" charset="0"/>
                <a:cs typeface="Calibri Light" panose="020F0302020204030204" pitchFamily="34" charset="0"/>
              </a:rPr>
              <a:t>Sustainability</a:t>
            </a:r>
            <a:endParaRPr lang="fr-CA" sz="3200" noProof="0" dirty="0">
              <a:latin typeface="Calibri Light" panose="020F0302020204030204" pitchFamily="34" charset="0"/>
              <a:cs typeface="Calibri Light" panose="020F0302020204030204" pitchFamily="34" charset="0"/>
            </a:endParaRPr>
          </a:p>
        </p:txBody>
      </p:sp>
      <p:sp>
        <p:nvSpPr>
          <p:cNvPr id="6" name="Espace réservé du numéro de diapositive 5"/>
          <p:cNvSpPr>
            <a:spLocks noGrp="1"/>
          </p:cNvSpPr>
          <p:nvPr>
            <p:ph type="sldNum" sz="quarter" idx="12"/>
          </p:nvPr>
        </p:nvSpPr>
        <p:spPr/>
        <p:txBody>
          <a:bodyPr/>
          <a:lstStyle/>
          <a:p>
            <a:fld id="{B93BDE50-78F7-4BBB-BF25-2BC5E384DA4F}" type="slidenum">
              <a:rPr lang="fr-CA" smtClean="0"/>
              <a:t>8</a:t>
            </a:fld>
            <a:endParaRPr lang="fr-CA"/>
          </a:p>
        </p:txBody>
      </p:sp>
      <p:sp>
        <p:nvSpPr>
          <p:cNvPr id="59" name="Content Placeholder 10">
            <a:extLst>
              <a:ext uri="{FF2B5EF4-FFF2-40B4-BE49-F238E27FC236}">
                <a16:creationId xmlns:a16="http://schemas.microsoft.com/office/drawing/2014/main" id="{B4495D7D-A2FF-6054-4E0D-5ED32A6FB913}"/>
              </a:ext>
            </a:extLst>
          </p:cNvPr>
          <p:cNvSpPr txBox="1">
            <a:spLocks/>
          </p:cNvSpPr>
          <p:nvPr/>
        </p:nvSpPr>
        <p:spPr>
          <a:xfrm>
            <a:off x="918028" y="1888941"/>
            <a:ext cx="10815423" cy="47708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alibri Light"/>
              </a:rPr>
              <a:t>A game that will help students to,</a:t>
            </a:r>
          </a:p>
          <a:p>
            <a:pPr lvl="1"/>
            <a:r>
              <a:rPr lang="en-US" sz="1400" dirty="0">
                <a:cs typeface="Calibri Light"/>
              </a:rPr>
              <a:t>Think critically,</a:t>
            </a:r>
          </a:p>
          <a:p>
            <a:pPr lvl="1"/>
            <a:r>
              <a:rPr lang="en-US" sz="1400" dirty="0">
                <a:cs typeface="Calibri Light"/>
              </a:rPr>
              <a:t>Interact with other people within their company and market,</a:t>
            </a:r>
          </a:p>
          <a:p>
            <a:pPr lvl="1"/>
            <a:r>
              <a:rPr lang="en-US" sz="1400" dirty="0">
                <a:cs typeface="Calibri Light"/>
              </a:rPr>
              <a:t>Deal with complex decisions </a:t>
            </a:r>
            <a:r>
              <a:rPr lang="en-US" sz="1400" b="1" dirty="0">
                <a:cs typeface="Calibri Light"/>
              </a:rPr>
              <a:t>in a realistic multi-objective environment</a:t>
            </a:r>
            <a:r>
              <a:rPr lang="en-US" sz="1400" dirty="0">
                <a:cs typeface="Calibri Light"/>
              </a:rPr>
              <a:t>.</a:t>
            </a:r>
          </a:p>
          <a:p>
            <a:r>
              <a:rPr lang="en-US" sz="1800" dirty="0">
                <a:cs typeface="Calibri Light"/>
              </a:rPr>
              <a:t>Provide information on carbon emissions of;</a:t>
            </a:r>
            <a:endParaRPr lang="en-US" sz="200" dirty="0">
              <a:cs typeface="Calibri Light"/>
            </a:endParaRPr>
          </a:p>
          <a:p>
            <a:pPr lvl="1"/>
            <a:r>
              <a:rPr lang="en-US" sz="1400" dirty="0">
                <a:cs typeface="Calibri Light"/>
              </a:rPr>
              <a:t>Raw materials,</a:t>
            </a:r>
          </a:p>
          <a:p>
            <a:pPr lvl="1"/>
            <a:r>
              <a:rPr lang="en-US" sz="1400" dirty="0">
                <a:cs typeface="Calibri Light"/>
              </a:rPr>
              <a:t>Activity types,</a:t>
            </a:r>
          </a:p>
          <a:p>
            <a:pPr lvl="1"/>
            <a:r>
              <a:rPr lang="en-US" sz="1400" dirty="0">
                <a:cs typeface="Calibri Light"/>
              </a:rPr>
              <a:t>Outbound logistics</a:t>
            </a:r>
            <a:endParaRPr lang="en-US" sz="1800" dirty="0">
              <a:cs typeface="Calibri Light"/>
            </a:endParaRPr>
          </a:p>
          <a:p>
            <a:pPr lvl="1"/>
            <a:endParaRPr lang="en-US" sz="1400" dirty="0">
              <a:cs typeface="Calibri Light"/>
            </a:endParaRPr>
          </a:p>
          <a:p>
            <a:endParaRPr lang="en-US" sz="1800" dirty="0">
              <a:cs typeface="Calibri Light"/>
            </a:endParaRPr>
          </a:p>
        </p:txBody>
      </p:sp>
    </p:spTree>
    <p:extLst>
      <p:ext uri="{BB962C8B-B14F-4D97-AF65-F5344CB8AC3E}">
        <p14:creationId xmlns:p14="http://schemas.microsoft.com/office/powerpoint/2010/main" val="273732104"/>
      </p:ext>
    </p:extLst>
  </p:cSld>
  <p:clrMapOvr>
    <a:masterClrMapping/>
  </p:clrMapOvr>
  <mc:AlternateContent xmlns:mc="http://schemas.openxmlformats.org/markup-compatibility/2006" xmlns:p14="http://schemas.microsoft.com/office/powerpoint/2010/main">
    <mc:Choice Requires="p14">
      <p:transition spd="slow" p14:dur="2000" advTm="18472"/>
    </mc:Choice>
    <mc:Fallback xmlns="">
      <p:transition spd="slow" advTm="1847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l"/>
            <a:r>
              <a:rPr lang="fr-CA" sz="3200" noProof="0" dirty="0">
                <a:latin typeface="Calibri Light" panose="020F0302020204030204" pitchFamily="34" charset="0"/>
                <a:cs typeface="Calibri Light" panose="020F0302020204030204" pitchFamily="34" charset="0"/>
              </a:rPr>
              <a:t>Game Design</a:t>
            </a:r>
          </a:p>
        </p:txBody>
      </p:sp>
      <p:sp>
        <p:nvSpPr>
          <p:cNvPr id="6" name="Espace réservé du numéro de diapositive 5"/>
          <p:cNvSpPr>
            <a:spLocks noGrp="1"/>
          </p:cNvSpPr>
          <p:nvPr>
            <p:ph type="sldNum" sz="quarter" idx="12"/>
          </p:nvPr>
        </p:nvSpPr>
        <p:spPr/>
        <p:txBody>
          <a:bodyPr/>
          <a:lstStyle/>
          <a:p>
            <a:fld id="{B93BDE50-78F7-4BBB-BF25-2BC5E384DA4F}" type="slidenum">
              <a:rPr lang="fr-CA" smtClean="0"/>
              <a:t>9</a:t>
            </a:fld>
            <a:endParaRPr lang="fr-CA"/>
          </a:p>
        </p:txBody>
      </p:sp>
      <p:sp>
        <p:nvSpPr>
          <p:cNvPr id="59" name="Content Placeholder 10">
            <a:extLst>
              <a:ext uri="{FF2B5EF4-FFF2-40B4-BE49-F238E27FC236}">
                <a16:creationId xmlns:a16="http://schemas.microsoft.com/office/drawing/2014/main" id="{B4495D7D-A2FF-6054-4E0D-5ED32A6FB913}"/>
              </a:ext>
            </a:extLst>
          </p:cNvPr>
          <p:cNvSpPr txBox="1">
            <a:spLocks/>
          </p:cNvSpPr>
          <p:nvPr/>
        </p:nvSpPr>
        <p:spPr>
          <a:xfrm>
            <a:off x="918028" y="1888941"/>
            <a:ext cx="10791619" cy="47708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Light"/>
              </a:rPr>
              <a:t>First step: exploration</a:t>
            </a:r>
          </a:p>
          <a:p>
            <a:pPr lvl="1"/>
            <a:r>
              <a:rPr lang="en-US" dirty="0">
                <a:cs typeface="Calibri Light"/>
              </a:rPr>
              <a:t>Literature survey on the carbon emission values of;	</a:t>
            </a:r>
          </a:p>
          <a:p>
            <a:pPr lvl="2"/>
            <a:r>
              <a:rPr lang="en-US" dirty="0">
                <a:cs typeface="Calibri Light"/>
              </a:rPr>
              <a:t>Dairy production operations,</a:t>
            </a:r>
          </a:p>
          <a:p>
            <a:pPr lvl="2"/>
            <a:r>
              <a:rPr lang="en-US" dirty="0">
                <a:cs typeface="Calibri Light"/>
              </a:rPr>
              <a:t>Logistics operations,</a:t>
            </a:r>
          </a:p>
          <a:p>
            <a:pPr lvl="2"/>
            <a:r>
              <a:rPr lang="en-US" dirty="0">
                <a:cs typeface="Calibri Light"/>
              </a:rPr>
              <a:t>Other business operations</a:t>
            </a:r>
          </a:p>
          <a:p>
            <a:pPr lvl="1"/>
            <a:r>
              <a:rPr lang="en-US" dirty="0">
                <a:cs typeface="Calibri Light"/>
              </a:rPr>
              <a:t>Survey on the carbon emission management policies;</a:t>
            </a:r>
          </a:p>
          <a:p>
            <a:pPr lvl="2"/>
            <a:r>
              <a:rPr lang="en-US" dirty="0">
                <a:cs typeface="Calibri Light"/>
              </a:rPr>
              <a:t>Carbon tax,</a:t>
            </a:r>
          </a:p>
          <a:p>
            <a:pPr lvl="2"/>
            <a:r>
              <a:rPr lang="en-US" dirty="0">
                <a:cs typeface="Calibri Light"/>
              </a:rPr>
              <a:t>Carbon credit</a:t>
            </a:r>
          </a:p>
          <a:p>
            <a:pPr lvl="1"/>
            <a:endParaRPr lang="en-US" dirty="0">
              <a:cs typeface="Calibri Light"/>
            </a:endParaRPr>
          </a:p>
          <a:p>
            <a:pPr lvl="2"/>
            <a:endParaRPr lang="en-US" dirty="0">
              <a:cs typeface="Calibri Light"/>
            </a:endParaRPr>
          </a:p>
        </p:txBody>
      </p:sp>
    </p:spTree>
    <p:extLst>
      <p:ext uri="{BB962C8B-B14F-4D97-AF65-F5344CB8AC3E}">
        <p14:creationId xmlns:p14="http://schemas.microsoft.com/office/powerpoint/2010/main" val="3130110467"/>
      </p:ext>
    </p:extLst>
  </p:cSld>
  <p:clrMapOvr>
    <a:masterClrMapping/>
  </p:clrMapOvr>
  <mc:AlternateContent xmlns:mc="http://schemas.openxmlformats.org/markup-compatibility/2006" xmlns:p14="http://schemas.microsoft.com/office/powerpoint/2010/main">
    <mc:Choice Requires="p14">
      <p:transition spd="slow" p14:dur="2000" advTm="18472"/>
    </mc:Choice>
    <mc:Fallback xmlns="">
      <p:transition spd="slow" advTm="1847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0f39958b-3493-4c02-b5e7-09353c2fcc4f&quot; /&gt;"/>
  <p:tag name="SP_POWERSHAPE" val="&lt;PowerShapeTag ClassVersion=&quot;0&quot; GUID=&quot;ac6e487c-1855-4245-b5c2-9294b535ef28&quot; IsConsolidated=&quot;False&quot; IsTopLevel=&quot;True&quot; Layer=&quot;Textplatzhalter 3&quot; Source=&quot;Textplatzhalter 3&quot; /&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2203</TotalTime>
  <Words>1050</Words>
  <Application>Microsoft Office PowerPoint</Application>
  <PresentationFormat>Widescreen</PresentationFormat>
  <Paragraphs>130</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Unicode MS</vt:lpstr>
      <vt:lpstr>BentonSans Bold</vt:lpstr>
      <vt:lpstr>BentonSans Regular</vt:lpstr>
      <vt:lpstr>Calibri</vt:lpstr>
      <vt:lpstr>Calibri Light</vt:lpstr>
      <vt:lpstr>Times New Roman</vt:lpstr>
      <vt:lpstr>Office Theme</vt:lpstr>
      <vt:lpstr>PowerPoint Presentation</vt:lpstr>
      <vt:lpstr>ERPsim Logistics Sustainability: A Simulation Game to Introduce Sustainable Decision-Making in Business Education</vt:lpstr>
      <vt:lpstr>The Need for Managers with a Sustainability Mindset</vt:lpstr>
      <vt:lpstr>The Need for Managers with a Sustainability Mindset</vt:lpstr>
      <vt:lpstr>The Challenges Of Integrating Sustainability Into Business Education</vt:lpstr>
      <vt:lpstr>The Role of IT in Education for Sustainability</vt:lpstr>
      <vt:lpstr>The Role of IT in Education for Sustainability</vt:lpstr>
      <vt:lpstr>Objectives in Developing ERPsim Sustainability</vt:lpstr>
      <vt:lpstr>Game Design</vt:lpstr>
      <vt:lpstr>Game Design</vt:lpstr>
      <vt:lpstr>Game Design</vt:lpstr>
      <vt:lpstr>Game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TRED talk template</dc:title>
  <dc:creator>Tom Wilder</dc:creator>
  <cp:lastModifiedBy>Tom Wilder</cp:lastModifiedBy>
  <cp:revision>3</cp:revision>
  <dcterms:created xsi:type="dcterms:W3CDTF">2022-07-10T23:09:01Z</dcterms:created>
  <dcterms:modified xsi:type="dcterms:W3CDTF">2022-07-18T13:41:11Z</dcterms:modified>
</cp:coreProperties>
</file>