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7" r:id="rId7"/>
    <p:sldId id="258" r:id="rId8"/>
    <p:sldId id="268" r:id="rId9"/>
    <p:sldId id="266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71CA0-86AC-4018-8314-7FCA651A494B}" v="9" dt="2022-07-14T15:11:02.592"/>
    <p1510:client id="{D49494A5-004F-436C-B082-F708DEF3B5F8}" v="518" dt="2022-07-14T16:49:57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9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ssler, Julie Mae" userId="fb1a05ba-b0fb-404d-8990-cccbaa4c06b1" providerId="ADAL" clId="{D49494A5-004F-436C-B082-F708DEF3B5F8}"/>
    <pc:docChg chg="undo custSel modSld">
      <pc:chgData name="Bressler, Julie Mae" userId="fb1a05ba-b0fb-404d-8990-cccbaa4c06b1" providerId="ADAL" clId="{D49494A5-004F-436C-B082-F708DEF3B5F8}" dt="2022-07-14T16:49:57.375" v="517" actId="948"/>
      <pc:docMkLst>
        <pc:docMk/>
      </pc:docMkLst>
      <pc:sldChg chg="modSp mod">
        <pc:chgData name="Bressler, Julie Mae" userId="fb1a05ba-b0fb-404d-8990-cccbaa4c06b1" providerId="ADAL" clId="{D49494A5-004F-436C-B082-F708DEF3B5F8}" dt="2022-07-14T16:35:35.313" v="507" actId="20577"/>
        <pc:sldMkLst>
          <pc:docMk/>
          <pc:sldMk cId="1175911917" sldId="269"/>
        </pc:sldMkLst>
        <pc:spChg chg="mod">
          <ac:chgData name="Bressler, Julie Mae" userId="fb1a05ba-b0fb-404d-8990-cccbaa4c06b1" providerId="ADAL" clId="{D49494A5-004F-436C-B082-F708DEF3B5F8}" dt="2022-07-14T16:35:35.313" v="507" actId="20577"/>
          <ac:spMkLst>
            <pc:docMk/>
            <pc:sldMk cId="1175911917" sldId="269"/>
            <ac:spMk id="3" creationId="{980B9514-ACAD-CB2D-621E-0B6EF3CB1CE4}"/>
          </ac:spMkLst>
        </pc:spChg>
      </pc:sldChg>
      <pc:sldChg chg="modSp mod">
        <pc:chgData name="Bressler, Julie Mae" userId="fb1a05ba-b0fb-404d-8990-cccbaa4c06b1" providerId="ADAL" clId="{D49494A5-004F-436C-B082-F708DEF3B5F8}" dt="2022-07-14T16:49:57.375" v="517" actId="948"/>
        <pc:sldMkLst>
          <pc:docMk/>
          <pc:sldMk cId="331110358" sldId="271"/>
        </pc:sldMkLst>
        <pc:spChg chg="mod">
          <ac:chgData name="Bressler, Julie Mae" userId="fb1a05ba-b0fb-404d-8990-cccbaa4c06b1" providerId="ADAL" clId="{D49494A5-004F-436C-B082-F708DEF3B5F8}" dt="2022-07-14T16:49:57.375" v="517" actId="948"/>
          <ac:spMkLst>
            <pc:docMk/>
            <pc:sldMk cId="331110358" sldId="271"/>
            <ac:spMk id="3" creationId="{0060477E-4AC8-D1E4-6E32-E0DF0B000DB0}"/>
          </ac:spMkLst>
        </pc:spChg>
      </pc:sldChg>
    </pc:docChg>
  </pc:docChgLst>
  <pc:docChgLst>
    <pc:chgData name="Cantor, William Peter" userId="8225896f-bc2c-4bd8-a6d2-1c47ae9b1f95" providerId="ADAL" clId="{57571CA0-86AC-4018-8314-7FCA651A494B}"/>
    <pc:docChg chg="undo custSel addSld delSld modSld sldOrd">
      <pc:chgData name="Cantor, William Peter" userId="8225896f-bc2c-4bd8-a6d2-1c47ae9b1f95" providerId="ADAL" clId="{57571CA0-86AC-4018-8314-7FCA651A494B}" dt="2022-07-14T15:27:04.291" v="1986" actId="20577"/>
      <pc:docMkLst>
        <pc:docMk/>
      </pc:docMkLst>
      <pc:sldChg chg="del ord">
        <pc:chgData name="Cantor, William Peter" userId="8225896f-bc2c-4bd8-a6d2-1c47ae9b1f95" providerId="ADAL" clId="{57571CA0-86AC-4018-8314-7FCA651A494B}" dt="2022-07-14T15:26:08.330" v="1968" actId="2696"/>
        <pc:sldMkLst>
          <pc:docMk/>
          <pc:sldMk cId="3651643663" sldId="256"/>
        </pc:sldMkLst>
      </pc:sldChg>
      <pc:sldChg chg="addSp delSp modSp mod">
        <pc:chgData name="Cantor, William Peter" userId="8225896f-bc2c-4bd8-a6d2-1c47ae9b1f95" providerId="ADAL" clId="{57571CA0-86AC-4018-8314-7FCA651A494B}" dt="2022-07-14T14:33:33.301" v="305" actId="20577"/>
        <pc:sldMkLst>
          <pc:docMk/>
          <pc:sldMk cId="2530931166" sldId="257"/>
        </pc:sldMkLst>
        <pc:spChg chg="mod">
          <ac:chgData name="Cantor, William Peter" userId="8225896f-bc2c-4bd8-a6d2-1c47ae9b1f95" providerId="ADAL" clId="{57571CA0-86AC-4018-8314-7FCA651A494B}" dt="2022-07-14T00:56:34.376" v="0"/>
          <ac:spMkLst>
            <pc:docMk/>
            <pc:sldMk cId="2530931166" sldId="257"/>
            <ac:spMk id="2" creationId="{251997E7-76E9-6519-9F8B-BD7F0F17E370}"/>
          </ac:spMkLst>
        </pc:spChg>
        <pc:spChg chg="mod">
          <ac:chgData name="Cantor, William Peter" userId="8225896f-bc2c-4bd8-a6d2-1c47ae9b1f95" providerId="ADAL" clId="{57571CA0-86AC-4018-8314-7FCA651A494B}" dt="2022-07-14T14:33:33.301" v="305" actId="20577"/>
          <ac:spMkLst>
            <pc:docMk/>
            <pc:sldMk cId="2530931166" sldId="257"/>
            <ac:spMk id="3" creationId="{6582C309-6489-A6BD-0733-669739816642}"/>
          </ac:spMkLst>
        </pc:spChg>
        <pc:picChg chg="del">
          <ac:chgData name="Cantor, William Peter" userId="8225896f-bc2c-4bd8-a6d2-1c47ae9b1f95" providerId="ADAL" clId="{57571CA0-86AC-4018-8314-7FCA651A494B}" dt="2022-07-14T00:57:16.015" v="5" actId="478"/>
          <ac:picMkLst>
            <pc:docMk/>
            <pc:sldMk cId="2530931166" sldId="257"/>
            <ac:picMk id="5" creationId="{507051DC-E1D9-AB65-B2D4-B9490E85221F}"/>
          </ac:picMkLst>
        </pc:picChg>
        <pc:picChg chg="add mod">
          <ac:chgData name="Cantor, William Peter" userId="8225896f-bc2c-4bd8-a6d2-1c47ae9b1f95" providerId="ADAL" clId="{57571CA0-86AC-4018-8314-7FCA651A494B}" dt="2022-07-14T00:57:09.869" v="4" actId="14100"/>
          <ac:picMkLst>
            <pc:docMk/>
            <pc:sldMk cId="2530931166" sldId="257"/>
            <ac:picMk id="6" creationId="{DE590821-DEB2-AF80-90EF-DCCA4207A449}"/>
          </ac:picMkLst>
        </pc:picChg>
        <pc:picChg chg="add mod">
          <ac:chgData name="Cantor, William Peter" userId="8225896f-bc2c-4bd8-a6d2-1c47ae9b1f95" providerId="ADAL" clId="{57571CA0-86AC-4018-8314-7FCA651A494B}" dt="2022-07-14T00:57:43.146" v="11" actId="1076"/>
          <ac:picMkLst>
            <pc:docMk/>
            <pc:sldMk cId="2530931166" sldId="257"/>
            <ac:picMk id="8" creationId="{D2244522-0F44-DFD1-0B2E-1E5E3F744A7E}"/>
          </ac:picMkLst>
        </pc:picChg>
      </pc:sldChg>
      <pc:sldChg chg="modSp add del mod">
        <pc:chgData name="Cantor, William Peter" userId="8225896f-bc2c-4bd8-a6d2-1c47ae9b1f95" providerId="ADAL" clId="{57571CA0-86AC-4018-8314-7FCA651A494B}" dt="2022-07-14T15:10:46.763" v="677" actId="2696"/>
        <pc:sldMkLst>
          <pc:docMk/>
          <pc:sldMk cId="867888487" sldId="258"/>
        </pc:sldMkLst>
        <pc:spChg chg="mod">
          <ac:chgData name="Cantor, William Peter" userId="8225896f-bc2c-4bd8-a6d2-1c47ae9b1f95" providerId="ADAL" clId="{57571CA0-86AC-4018-8314-7FCA651A494B}" dt="2022-07-14T15:06:07.251" v="484" actId="20577"/>
          <ac:spMkLst>
            <pc:docMk/>
            <pc:sldMk cId="867888487" sldId="258"/>
            <ac:spMk id="2" creationId="{8A5403AC-99C9-C12A-7ADF-FD27B950CA23}"/>
          </ac:spMkLst>
        </pc:spChg>
        <pc:spChg chg="mod">
          <ac:chgData name="Cantor, William Peter" userId="8225896f-bc2c-4bd8-a6d2-1c47ae9b1f95" providerId="ADAL" clId="{57571CA0-86AC-4018-8314-7FCA651A494B}" dt="2022-07-14T15:09:33.508" v="674" actId="20577"/>
          <ac:spMkLst>
            <pc:docMk/>
            <pc:sldMk cId="867888487" sldId="258"/>
            <ac:spMk id="3" creationId="{BF7562EC-7FD4-8EE3-6C49-8B0AAC9650DB}"/>
          </ac:spMkLst>
        </pc:spChg>
      </pc:sldChg>
      <pc:sldChg chg="modSp mod ord">
        <pc:chgData name="Cantor, William Peter" userId="8225896f-bc2c-4bd8-a6d2-1c47ae9b1f95" providerId="ADAL" clId="{57571CA0-86AC-4018-8314-7FCA651A494B}" dt="2022-07-14T15:25:35.365" v="1967"/>
        <pc:sldMkLst>
          <pc:docMk/>
          <pc:sldMk cId="2266437513" sldId="259"/>
        </pc:sldMkLst>
        <pc:spChg chg="mod">
          <ac:chgData name="Cantor, William Peter" userId="8225896f-bc2c-4bd8-a6d2-1c47ae9b1f95" providerId="ADAL" clId="{57571CA0-86AC-4018-8314-7FCA651A494B}" dt="2022-07-14T14:36:38.583" v="347" actId="20577"/>
          <ac:spMkLst>
            <pc:docMk/>
            <pc:sldMk cId="2266437513" sldId="259"/>
            <ac:spMk id="2" creationId="{27C122D1-4F48-1369-E7D8-820353010D39}"/>
          </ac:spMkLst>
        </pc:spChg>
        <pc:spChg chg="mod">
          <ac:chgData name="Cantor, William Peter" userId="8225896f-bc2c-4bd8-a6d2-1c47ae9b1f95" providerId="ADAL" clId="{57571CA0-86AC-4018-8314-7FCA651A494B}" dt="2022-07-14T14:43:16.143" v="440" actId="20577"/>
          <ac:spMkLst>
            <pc:docMk/>
            <pc:sldMk cId="2266437513" sldId="259"/>
            <ac:spMk id="3" creationId="{2475A86F-0F21-5535-4970-934E24B1E63A}"/>
          </ac:spMkLst>
        </pc:spChg>
      </pc:sldChg>
      <pc:sldChg chg="add">
        <pc:chgData name="Cantor, William Peter" userId="8225896f-bc2c-4bd8-a6d2-1c47ae9b1f95" providerId="ADAL" clId="{57571CA0-86AC-4018-8314-7FCA651A494B}" dt="2022-07-14T14:34:10.372" v="306"/>
        <pc:sldMkLst>
          <pc:docMk/>
          <pc:sldMk cId="3491676075" sldId="260"/>
        </pc:sldMkLst>
      </pc:sldChg>
      <pc:sldChg chg="add">
        <pc:chgData name="Cantor, William Peter" userId="8225896f-bc2c-4bd8-a6d2-1c47ae9b1f95" providerId="ADAL" clId="{57571CA0-86AC-4018-8314-7FCA651A494B}" dt="2022-07-14T14:34:22.994" v="307"/>
        <pc:sldMkLst>
          <pc:docMk/>
          <pc:sldMk cId="2355440078" sldId="263"/>
        </pc:sldMkLst>
      </pc:sldChg>
      <pc:sldChg chg="delSp add ord">
        <pc:chgData name="Cantor, William Peter" userId="8225896f-bc2c-4bd8-a6d2-1c47ae9b1f95" providerId="ADAL" clId="{57571CA0-86AC-4018-8314-7FCA651A494B}" dt="2022-07-14T15:16:13.647" v="1105"/>
        <pc:sldMkLst>
          <pc:docMk/>
          <pc:sldMk cId="2097167401" sldId="266"/>
        </pc:sldMkLst>
        <pc:picChg chg="del">
          <ac:chgData name="Cantor, William Peter" userId="8225896f-bc2c-4bd8-a6d2-1c47ae9b1f95" providerId="ADAL" clId="{57571CA0-86AC-4018-8314-7FCA651A494B}" dt="2022-07-14T15:10:56.707" v="678"/>
          <ac:picMkLst>
            <pc:docMk/>
            <pc:sldMk cId="2097167401" sldId="266"/>
            <ac:picMk id="4" creationId="{99B53538-971E-D7D8-F45C-6B727159C3EA}"/>
          </ac:picMkLst>
        </pc:picChg>
      </pc:sldChg>
      <pc:sldChg chg="add">
        <pc:chgData name="Cantor, William Peter" userId="8225896f-bc2c-4bd8-a6d2-1c47ae9b1f95" providerId="ADAL" clId="{57571CA0-86AC-4018-8314-7FCA651A494B}" dt="2022-07-14T14:35:51.072" v="308"/>
        <pc:sldMkLst>
          <pc:docMk/>
          <pc:sldMk cId="1472880746" sldId="267"/>
        </pc:sldMkLst>
      </pc:sldChg>
      <pc:sldChg chg="modSp mod">
        <pc:chgData name="Cantor, William Peter" userId="8225896f-bc2c-4bd8-a6d2-1c47ae9b1f95" providerId="ADAL" clId="{57571CA0-86AC-4018-8314-7FCA651A494B}" dt="2022-07-14T15:18:30.274" v="1266" actId="20577"/>
        <pc:sldMkLst>
          <pc:docMk/>
          <pc:sldMk cId="86921232" sldId="268"/>
        </pc:sldMkLst>
        <pc:spChg chg="mod">
          <ac:chgData name="Cantor, William Peter" userId="8225896f-bc2c-4bd8-a6d2-1c47ae9b1f95" providerId="ADAL" clId="{57571CA0-86AC-4018-8314-7FCA651A494B}" dt="2022-07-14T15:18:30.274" v="1266" actId="20577"/>
          <ac:spMkLst>
            <pc:docMk/>
            <pc:sldMk cId="86921232" sldId="268"/>
            <ac:spMk id="2" creationId="{8A5403AC-99C9-C12A-7ADF-FD27B950CA23}"/>
          </ac:spMkLst>
        </pc:spChg>
        <pc:spChg chg="mod">
          <ac:chgData name="Cantor, William Peter" userId="8225896f-bc2c-4bd8-a6d2-1c47ae9b1f95" providerId="ADAL" clId="{57571CA0-86AC-4018-8314-7FCA651A494B}" dt="2022-07-14T15:15:59.132" v="1103" actId="20577"/>
          <ac:spMkLst>
            <pc:docMk/>
            <pc:sldMk cId="86921232" sldId="268"/>
            <ac:spMk id="3" creationId="{BF7562EC-7FD4-8EE3-6C49-8B0AAC9650DB}"/>
          </ac:spMkLst>
        </pc:spChg>
      </pc:sldChg>
      <pc:sldChg chg="new del">
        <pc:chgData name="Cantor, William Peter" userId="8225896f-bc2c-4bd8-a6d2-1c47ae9b1f95" providerId="ADAL" clId="{57571CA0-86AC-4018-8314-7FCA651A494B}" dt="2022-07-14T15:04:38.841" v="442" actId="47"/>
        <pc:sldMkLst>
          <pc:docMk/>
          <pc:sldMk cId="3933207968" sldId="268"/>
        </pc:sldMkLst>
      </pc:sldChg>
      <pc:sldChg chg="modSp new mod ord">
        <pc:chgData name="Cantor, William Peter" userId="8225896f-bc2c-4bd8-a6d2-1c47ae9b1f95" providerId="ADAL" clId="{57571CA0-86AC-4018-8314-7FCA651A494B}" dt="2022-07-14T15:17:46.341" v="1258" actId="20577"/>
        <pc:sldMkLst>
          <pc:docMk/>
          <pc:sldMk cId="1175911917" sldId="269"/>
        </pc:sldMkLst>
        <pc:spChg chg="mod">
          <ac:chgData name="Cantor, William Peter" userId="8225896f-bc2c-4bd8-a6d2-1c47ae9b1f95" providerId="ADAL" clId="{57571CA0-86AC-4018-8314-7FCA651A494B}" dt="2022-07-14T15:16:58.544" v="1141" actId="20577"/>
          <ac:spMkLst>
            <pc:docMk/>
            <pc:sldMk cId="1175911917" sldId="269"/>
            <ac:spMk id="2" creationId="{B8B25CAB-0E13-3570-3A25-CAC7F7E246E4}"/>
          </ac:spMkLst>
        </pc:spChg>
        <pc:spChg chg="mod">
          <ac:chgData name="Cantor, William Peter" userId="8225896f-bc2c-4bd8-a6d2-1c47ae9b1f95" providerId="ADAL" clId="{57571CA0-86AC-4018-8314-7FCA651A494B}" dt="2022-07-14T15:17:46.341" v="1258" actId="20577"/>
          <ac:spMkLst>
            <pc:docMk/>
            <pc:sldMk cId="1175911917" sldId="269"/>
            <ac:spMk id="3" creationId="{980B9514-ACAD-CB2D-621E-0B6EF3CB1CE4}"/>
          </ac:spMkLst>
        </pc:spChg>
      </pc:sldChg>
      <pc:sldChg chg="modSp new mod">
        <pc:chgData name="Cantor, William Peter" userId="8225896f-bc2c-4bd8-a6d2-1c47ae9b1f95" providerId="ADAL" clId="{57571CA0-86AC-4018-8314-7FCA651A494B}" dt="2022-07-14T15:25:05.748" v="1965" actId="20577"/>
        <pc:sldMkLst>
          <pc:docMk/>
          <pc:sldMk cId="4204864233" sldId="270"/>
        </pc:sldMkLst>
        <pc:spChg chg="mod">
          <ac:chgData name="Cantor, William Peter" userId="8225896f-bc2c-4bd8-a6d2-1c47ae9b1f95" providerId="ADAL" clId="{57571CA0-86AC-4018-8314-7FCA651A494B}" dt="2022-07-14T15:19:39.755" v="1317" actId="20577"/>
          <ac:spMkLst>
            <pc:docMk/>
            <pc:sldMk cId="4204864233" sldId="270"/>
            <ac:spMk id="2" creationId="{37B3825A-DEE2-2A2D-1698-1B86E1402922}"/>
          </ac:spMkLst>
        </pc:spChg>
        <pc:spChg chg="mod">
          <ac:chgData name="Cantor, William Peter" userId="8225896f-bc2c-4bd8-a6d2-1c47ae9b1f95" providerId="ADAL" clId="{57571CA0-86AC-4018-8314-7FCA651A494B}" dt="2022-07-14T15:25:05.748" v="1965" actId="20577"/>
          <ac:spMkLst>
            <pc:docMk/>
            <pc:sldMk cId="4204864233" sldId="270"/>
            <ac:spMk id="3" creationId="{B52AFC0E-898E-3788-548D-032BD0FA8249}"/>
          </ac:spMkLst>
        </pc:spChg>
      </pc:sldChg>
      <pc:sldChg chg="modSp new mod">
        <pc:chgData name="Cantor, William Peter" userId="8225896f-bc2c-4bd8-a6d2-1c47ae9b1f95" providerId="ADAL" clId="{57571CA0-86AC-4018-8314-7FCA651A494B}" dt="2022-07-14T15:27:04.291" v="1986" actId="20577"/>
        <pc:sldMkLst>
          <pc:docMk/>
          <pc:sldMk cId="331110358" sldId="271"/>
        </pc:sldMkLst>
        <pc:spChg chg="mod">
          <ac:chgData name="Cantor, William Peter" userId="8225896f-bc2c-4bd8-a6d2-1c47ae9b1f95" providerId="ADAL" clId="{57571CA0-86AC-4018-8314-7FCA651A494B}" dt="2022-07-14T15:27:04.291" v="1986" actId="20577"/>
          <ac:spMkLst>
            <pc:docMk/>
            <pc:sldMk cId="331110358" sldId="271"/>
            <ac:spMk id="2" creationId="{560B01FC-4AE3-31BB-3451-4660AED30EE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A508E-3736-40B2-B768-DEED81B2A707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DE220E-7372-4AD3-8D30-6F4163F4D0AA}">
      <dgm:prSet phldrT="[Text]" phldr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1B4B24A-3573-4186-A693-8691B39371B4}" type="parTrans" cxnId="{DBD439CC-65A4-44AF-BA2F-83D686397D43}">
      <dgm:prSet/>
      <dgm:spPr/>
      <dgm:t>
        <a:bodyPr/>
        <a:lstStyle/>
        <a:p>
          <a:endParaRPr lang="en-US"/>
        </a:p>
      </dgm:t>
    </dgm:pt>
    <dgm:pt modelId="{11F6DF48-37BB-48D2-B1B6-692E77D38BB4}" type="sibTrans" cxnId="{DBD439CC-65A4-44AF-BA2F-83D686397D43}">
      <dgm:prSet/>
      <dgm:spPr/>
      <dgm:t>
        <a:bodyPr/>
        <a:lstStyle/>
        <a:p>
          <a:endParaRPr lang="en-US"/>
        </a:p>
      </dgm:t>
    </dgm:pt>
    <dgm:pt modelId="{56226B32-0977-48C8-8707-E3EB4AEEBD7C}">
      <dgm:prSet phldrT="[Text]"/>
      <dgm:spPr/>
      <dgm:t>
        <a:bodyPr/>
        <a:lstStyle/>
        <a:p>
          <a:r>
            <a:rPr lang="en-US"/>
            <a:t>Information Sciences &amp; Technology Classes</a:t>
          </a:r>
        </a:p>
      </dgm:t>
    </dgm:pt>
    <dgm:pt modelId="{7F5F28B6-9239-42B3-9210-838B047038E9}" type="parTrans" cxnId="{ECE2D097-0382-48A2-BF2D-C83A98D4ABF1}">
      <dgm:prSet/>
      <dgm:spPr/>
      <dgm:t>
        <a:bodyPr/>
        <a:lstStyle/>
        <a:p>
          <a:endParaRPr lang="en-US"/>
        </a:p>
      </dgm:t>
    </dgm:pt>
    <dgm:pt modelId="{4A1578E8-5D2B-4506-94F8-6F4B900CA7B5}" type="sibTrans" cxnId="{ECE2D097-0382-48A2-BF2D-C83A98D4ABF1}">
      <dgm:prSet/>
      <dgm:spPr/>
      <dgm:t>
        <a:bodyPr/>
        <a:lstStyle/>
        <a:p>
          <a:endParaRPr lang="en-US"/>
        </a:p>
      </dgm:t>
    </dgm:pt>
    <dgm:pt modelId="{6318F9E0-AE05-46FC-8495-0B081ED1C8CF}">
      <dgm:prSet phldrT="[Text]"/>
      <dgm:spPr/>
      <dgm:t>
        <a:bodyPr/>
        <a:lstStyle/>
        <a:p>
          <a:r>
            <a:rPr lang="en-US"/>
            <a:t>SAP Software</a:t>
          </a:r>
        </a:p>
      </dgm:t>
    </dgm:pt>
    <dgm:pt modelId="{6DE24306-266D-4D8F-8603-2734FC17FC3B}" type="parTrans" cxnId="{81740FD5-D2DE-4097-81A3-D67301F9334A}">
      <dgm:prSet/>
      <dgm:spPr/>
      <dgm:t>
        <a:bodyPr/>
        <a:lstStyle/>
        <a:p>
          <a:endParaRPr lang="en-US"/>
        </a:p>
      </dgm:t>
    </dgm:pt>
    <dgm:pt modelId="{C956F582-11A4-44BF-BBED-84BAC857148E}" type="sibTrans" cxnId="{81740FD5-D2DE-4097-81A3-D67301F9334A}">
      <dgm:prSet/>
      <dgm:spPr/>
      <dgm:t>
        <a:bodyPr/>
        <a:lstStyle/>
        <a:p>
          <a:endParaRPr lang="en-US"/>
        </a:p>
      </dgm:t>
    </dgm:pt>
    <dgm:pt modelId="{55293799-79FD-4FEB-B32C-617CEEEEB8ED}">
      <dgm:prSet phldrT="[Text]"/>
      <dgm:spPr/>
      <dgm:t>
        <a:bodyPr/>
        <a:lstStyle/>
        <a:p>
          <a:r>
            <a:rPr lang="en-US"/>
            <a:t>SIMBA</a:t>
          </a:r>
        </a:p>
      </dgm:t>
    </dgm:pt>
    <dgm:pt modelId="{3A929549-7E47-44EA-8A7F-8B06C5B3A8EC}" type="parTrans" cxnId="{5D2ECF7A-6734-44A0-B90A-E8002EDFB53E}">
      <dgm:prSet/>
      <dgm:spPr/>
      <dgm:t>
        <a:bodyPr/>
        <a:lstStyle/>
        <a:p>
          <a:endParaRPr lang="en-US"/>
        </a:p>
      </dgm:t>
    </dgm:pt>
    <dgm:pt modelId="{BA4192D6-2FEB-4B8D-9DC9-EDEB91AE4FA7}" type="sibTrans" cxnId="{5D2ECF7A-6734-44A0-B90A-E8002EDFB53E}">
      <dgm:prSet/>
      <dgm:spPr/>
      <dgm:t>
        <a:bodyPr/>
        <a:lstStyle/>
        <a:p>
          <a:endParaRPr lang="en-US"/>
        </a:p>
      </dgm:t>
    </dgm:pt>
    <dgm:pt modelId="{05AF35C1-BEA2-43FE-88D9-971E7CAB02EA}" type="pres">
      <dgm:prSet presAssocID="{573A508E-3736-40B2-B768-DEED81B2A707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FBCA2693-C361-4DE1-BAF1-7A86CBC25DE2}" type="pres">
      <dgm:prSet presAssocID="{45DE220E-7372-4AD3-8D30-6F4163F4D0AA}" presName="Parent" presStyleLbl="node1" presStyleIdx="0" presStyleCnt="2">
        <dgm:presLayoutVars>
          <dgm:chMax val="4"/>
          <dgm:chPref val="3"/>
        </dgm:presLayoutVars>
      </dgm:prSet>
      <dgm:spPr/>
    </dgm:pt>
    <dgm:pt modelId="{7C679BE9-E755-4145-9A2D-D29D85C76279}" type="pres">
      <dgm:prSet presAssocID="{56226B32-0977-48C8-8707-E3EB4AEEBD7C}" presName="Accent" presStyleLbl="node1" presStyleIdx="1" presStyleCnt="2"/>
      <dgm:spPr/>
    </dgm:pt>
    <dgm:pt modelId="{A606672F-96E6-4A7D-9F8A-571C6BC3D5E1}" type="pres">
      <dgm:prSet presAssocID="{56226B32-0977-48C8-8707-E3EB4AEEBD7C}" presName="Image1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8575">
          <a:solidFill>
            <a:srgbClr val="009CDE"/>
          </a:solidFill>
        </a:ln>
      </dgm:spPr>
    </dgm:pt>
    <dgm:pt modelId="{79CFB86B-D4BC-4DE1-9E8C-A85D8E23CBEB}" type="pres">
      <dgm:prSet presAssocID="{56226B32-0977-48C8-8707-E3EB4AEEBD7C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80F723B-0BB6-456F-A40E-33522A7B2693}" type="pres">
      <dgm:prSet presAssocID="{6318F9E0-AE05-46FC-8495-0B081ED1C8CF}" presName="Image2" presStyleCnt="0"/>
      <dgm:spPr/>
    </dgm:pt>
    <dgm:pt modelId="{8C45A578-A19B-4E1B-B61E-05265B39B717}" type="pres">
      <dgm:prSet presAssocID="{6318F9E0-AE05-46FC-8495-0B081ED1C8CF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8575">
          <a:solidFill>
            <a:srgbClr val="009CDE"/>
          </a:solidFill>
        </a:ln>
      </dgm:spPr>
    </dgm:pt>
    <dgm:pt modelId="{539E66C9-0D39-4F41-8C04-21BF321DAA08}" type="pres">
      <dgm:prSet presAssocID="{6318F9E0-AE05-46FC-8495-0B081ED1C8CF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4796BF1-987E-4713-8671-791D37350284}" type="pres">
      <dgm:prSet presAssocID="{55293799-79FD-4FEB-B32C-617CEEEEB8ED}" presName="Image3" presStyleCnt="0"/>
      <dgm:spPr/>
    </dgm:pt>
    <dgm:pt modelId="{EBBEB55B-5500-4AAD-B3B1-A93A88C40106}" type="pres">
      <dgm:prSet presAssocID="{55293799-79FD-4FEB-B32C-617CEEEEB8ED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8575">
          <a:solidFill>
            <a:srgbClr val="009CDE"/>
          </a:solidFill>
        </a:ln>
      </dgm:spPr>
    </dgm:pt>
    <dgm:pt modelId="{E42A8D44-6C45-4EE5-A124-C2F89EFD3FCB}" type="pres">
      <dgm:prSet presAssocID="{55293799-79FD-4FEB-B32C-617CEEEEB8ED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820BE0C-ABAA-4658-8814-B250CCFA5B53}" type="presOf" srcId="{573A508E-3736-40B2-B768-DEED81B2A707}" destId="{05AF35C1-BEA2-43FE-88D9-971E7CAB02EA}" srcOrd="0" destOrd="0" presId="urn:microsoft.com/office/officeart/2011/layout/RadialPictureList"/>
    <dgm:cxn modelId="{7BBDC413-BE04-4DEA-82E8-02E51C8B6B33}" type="presOf" srcId="{6318F9E0-AE05-46FC-8495-0B081ED1C8CF}" destId="{539E66C9-0D39-4F41-8C04-21BF321DAA08}" srcOrd="0" destOrd="0" presId="urn:microsoft.com/office/officeart/2011/layout/RadialPictureList"/>
    <dgm:cxn modelId="{05F74E26-4980-424D-B7DA-067A8F553A75}" type="presOf" srcId="{55293799-79FD-4FEB-B32C-617CEEEEB8ED}" destId="{E42A8D44-6C45-4EE5-A124-C2F89EFD3FCB}" srcOrd="0" destOrd="0" presId="urn:microsoft.com/office/officeart/2011/layout/RadialPictureList"/>
    <dgm:cxn modelId="{11CE5964-3FF1-4AA2-B247-98B288B394B0}" type="presOf" srcId="{56226B32-0977-48C8-8707-E3EB4AEEBD7C}" destId="{79CFB86B-D4BC-4DE1-9E8C-A85D8E23CBEB}" srcOrd="0" destOrd="0" presId="urn:microsoft.com/office/officeart/2011/layout/RadialPictureList"/>
    <dgm:cxn modelId="{5D2ECF7A-6734-44A0-B90A-E8002EDFB53E}" srcId="{45DE220E-7372-4AD3-8D30-6F4163F4D0AA}" destId="{55293799-79FD-4FEB-B32C-617CEEEEB8ED}" srcOrd="2" destOrd="0" parTransId="{3A929549-7E47-44EA-8A7F-8B06C5B3A8EC}" sibTransId="{BA4192D6-2FEB-4B8D-9DC9-EDEB91AE4FA7}"/>
    <dgm:cxn modelId="{5BF23E7F-B871-4358-A93A-32B637D20388}" type="presOf" srcId="{45DE220E-7372-4AD3-8D30-6F4163F4D0AA}" destId="{FBCA2693-C361-4DE1-BAF1-7A86CBC25DE2}" srcOrd="0" destOrd="0" presId="urn:microsoft.com/office/officeart/2011/layout/RadialPictureList"/>
    <dgm:cxn modelId="{ECE2D097-0382-48A2-BF2D-C83A98D4ABF1}" srcId="{45DE220E-7372-4AD3-8D30-6F4163F4D0AA}" destId="{56226B32-0977-48C8-8707-E3EB4AEEBD7C}" srcOrd="0" destOrd="0" parTransId="{7F5F28B6-9239-42B3-9210-838B047038E9}" sibTransId="{4A1578E8-5D2B-4506-94F8-6F4B900CA7B5}"/>
    <dgm:cxn modelId="{DBD439CC-65A4-44AF-BA2F-83D686397D43}" srcId="{573A508E-3736-40B2-B768-DEED81B2A707}" destId="{45DE220E-7372-4AD3-8D30-6F4163F4D0AA}" srcOrd="0" destOrd="0" parTransId="{81B4B24A-3573-4186-A693-8691B39371B4}" sibTransId="{11F6DF48-37BB-48D2-B1B6-692E77D38BB4}"/>
    <dgm:cxn modelId="{81740FD5-D2DE-4097-81A3-D67301F9334A}" srcId="{45DE220E-7372-4AD3-8D30-6F4163F4D0AA}" destId="{6318F9E0-AE05-46FC-8495-0B081ED1C8CF}" srcOrd="1" destOrd="0" parTransId="{6DE24306-266D-4D8F-8603-2734FC17FC3B}" sibTransId="{C956F582-11A4-44BF-BBED-84BAC857148E}"/>
    <dgm:cxn modelId="{764B53F0-F5DB-4A4F-AFFF-B1EF6A50639B}" type="presParOf" srcId="{05AF35C1-BEA2-43FE-88D9-971E7CAB02EA}" destId="{FBCA2693-C361-4DE1-BAF1-7A86CBC25DE2}" srcOrd="0" destOrd="0" presId="urn:microsoft.com/office/officeart/2011/layout/RadialPictureList"/>
    <dgm:cxn modelId="{FC84950C-A8C5-437A-8ABE-182842747658}" type="presParOf" srcId="{05AF35C1-BEA2-43FE-88D9-971E7CAB02EA}" destId="{7C679BE9-E755-4145-9A2D-D29D85C76279}" srcOrd="1" destOrd="0" presId="urn:microsoft.com/office/officeart/2011/layout/RadialPictureList"/>
    <dgm:cxn modelId="{684437EB-9D09-40F8-83FD-F2C6AF2C43A5}" type="presParOf" srcId="{05AF35C1-BEA2-43FE-88D9-971E7CAB02EA}" destId="{A606672F-96E6-4A7D-9F8A-571C6BC3D5E1}" srcOrd="2" destOrd="0" presId="urn:microsoft.com/office/officeart/2011/layout/RadialPictureList"/>
    <dgm:cxn modelId="{5C04A60D-0F3D-41A3-8F03-615D88334DD2}" type="presParOf" srcId="{05AF35C1-BEA2-43FE-88D9-971E7CAB02EA}" destId="{79CFB86B-D4BC-4DE1-9E8C-A85D8E23CBEB}" srcOrd="3" destOrd="0" presId="urn:microsoft.com/office/officeart/2011/layout/RadialPictureList"/>
    <dgm:cxn modelId="{D642FFCD-FDE9-4DA4-BC06-A02FC9E33D8F}" type="presParOf" srcId="{05AF35C1-BEA2-43FE-88D9-971E7CAB02EA}" destId="{E80F723B-0BB6-456F-A40E-33522A7B2693}" srcOrd="4" destOrd="0" presId="urn:microsoft.com/office/officeart/2011/layout/RadialPictureList"/>
    <dgm:cxn modelId="{824DA83E-8205-4232-B16B-B79C654BC366}" type="presParOf" srcId="{E80F723B-0BB6-456F-A40E-33522A7B2693}" destId="{8C45A578-A19B-4E1B-B61E-05265B39B717}" srcOrd="0" destOrd="0" presId="urn:microsoft.com/office/officeart/2011/layout/RadialPictureList"/>
    <dgm:cxn modelId="{359C7ECE-F393-44CC-A0B3-0DEFE065C85A}" type="presParOf" srcId="{05AF35C1-BEA2-43FE-88D9-971E7CAB02EA}" destId="{539E66C9-0D39-4F41-8C04-21BF321DAA08}" srcOrd="5" destOrd="0" presId="urn:microsoft.com/office/officeart/2011/layout/RadialPictureList"/>
    <dgm:cxn modelId="{FE803A13-ECB4-445D-88D0-5DC0811E6A01}" type="presParOf" srcId="{05AF35C1-BEA2-43FE-88D9-971E7CAB02EA}" destId="{74796BF1-987E-4713-8671-791D37350284}" srcOrd="6" destOrd="0" presId="urn:microsoft.com/office/officeart/2011/layout/RadialPictureList"/>
    <dgm:cxn modelId="{FAD845A0-A147-4FCA-912F-24CAD42AD72B}" type="presParOf" srcId="{74796BF1-987E-4713-8671-791D37350284}" destId="{EBBEB55B-5500-4AAD-B3B1-A93A88C40106}" srcOrd="0" destOrd="0" presId="urn:microsoft.com/office/officeart/2011/layout/RadialPictureList"/>
    <dgm:cxn modelId="{0C16814A-2C16-4288-9FD3-EF360A981BD3}" type="presParOf" srcId="{05AF35C1-BEA2-43FE-88D9-971E7CAB02EA}" destId="{E42A8D44-6C45-4EE5-A124-C2F89EFD3FCB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A2693-C361-4DE1-BAF1-7A86CBC25DE2}">
      <dsp:nvSpPr>
        <dsp:cNvPr id="0" name=""/>
        <dsp:cNvSpPr/>
      </dsp:nvSpPr>
      <dsp:spPr>
        <a:xfrm>
          <a:off x="1215255" y="2097543"/>
          <a:ext cx="2356582" cy="235669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300" kern="1200"/>
        </a:p>
      </dsp:txBody>
      <dsp:txXfrm>
        <a:off x="1560368" y="2442674"/>
        <a:ext cx="1666356" cy="1666437"/>
      </dsp:txXfrm>
    </dsp:sp>
    <dsp:sp modelId="{7C679BE9-E755-4145-9A2D-D29D85C76279}">
      <dsp:nvSpPr>
        <dsp:cNvPr id="0" name=""/>
        <dsp:cNvSpPr/>
      </dsp:nvSpPr>
      <dsp:spPr>
        <a:xfrm>
          <a:off x="0" y="787220"/>
          <a:ext cx="4750481" cy="4952088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6672F-96E6-4A7D-9F8A-571C6BC3D5E1}">
      <dsp:nvSpPr>
        <dsp:cNvPr id="0" name=""/>
        <dsp:cNvSpPr/>
      </dsp:nvSpPr>
      <dsp:spPr>
        <a:xfrm>
          <a:off x="3497909" y="1204681"/>
          <a:ext cx="1262429" cy="12627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8575" cap="flat" cmpd="sng" algn="ctr">
          <a:solidFill>
            <a:srgbClr val="009CD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FB86B-D4BC-4DE1-9E8C-A85D8E23CBEB}">
      <dsp:nvSpPr>
        <dsp:cNvPr id="0" name=""/>
        <dsp:cNvSpPr/>
      </dsp:nvSpPr>
      <dsp:spPr>
        <a:xfrm>
          <a:off x="4856094" y="1224985"/>
          <a:ext cx="1689811" cy="122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000" kern="1200"/>
            <a:t>Information Sciences &amp; Technology Classes</a:t>
          </a:r>
        </a:p>
      </dsp:txBody>
      <dsp:txXfrm>
        <a:off x="4856094" y="1224985"/>
        <a:ext cx="1689811" cy="1222175"/>
      </dsp:txXfrm>
    </dsp:sp>
    <dsp:sp modelId="{8C45A578-A19B-4E1B-B61E-05265B39B717}">
      <dsp:nvSpPr>
        <dsp:cNvPr id="0" name=""/>
        <dsp:cNvSpPr/>
      </dsp:nvSpPr>
      <dsp:spPr>
        <a:xfrm>
          <a:off x="3985842" y="2641282"/>
          <a:ext cx="1262429" cy="126278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8575" cap="flat" cmpd="sng" algn="ctr">
          <a:solidFill>
            <a:srgbClr val="009CD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E66C9-0D39-4F41-8C04-21BF321DAA08}">
      <dsp:nvSpPr>
        <dsp:cNvPr id="0" name=""/>
        <dsp:cNvSpPr/>
      </dsp:nvSpPr>
      <dsp:spPr>
        <a:xfrm>
          <a:off x="5351068" y="2659110"/>
          <a:ext cx="1689811" cy="122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000" kern="1200"/>
            <a:t>SAP Software</a:t>
          </a:r>
        </a:p>
      </dsp:txBody>
      <dsp:txXfrm>
        <a:off x="5351068" y="2659110"/>
        <a:ext cx="1689811" cy="1222175"/>
      </dsp:txXfrm>
    </dsp:sp>
    <dsp:sp modelId="{EBBEB55B-5500-4AAD-B3B1-A93A88C40106}">
      <dsp:nvSpPr>
        <dsp:cNvPr id="0" name=""/>
        <dsp:cNvSpPr/>
      </dsp:nvSpPr>
      <dsp:spPr>
        <a:xfrm>
          <a:off x="3497909" y="4098187"/>
          <a:ext cx="1262429" cy="12627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8575" cap="flat" cmpd="sng" algn="ctr">
          <a:solidFill>
            <a:srgbClr val="009CD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A8D44-6C45-4EE5-A124-C2F89EFD3FCB}">
      <dsp:nvSpPr>
        <dsp:cNvPr id="0" name=""/>
        <dsp:cNvSpPr/>
      </dsp:nvSpPr>
      <dsp:spPr>
        <a:xfrm>
          <a:off x="4856094" y="4123938"/>
          <a:ext cx="1689811" cy="122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000" kern="1200"/>
            <a:t>SIMBA</a:t>
          </a:r>
        </a:p>
      </dsp:txBody>
      <dsp:txXfrm>
        <a:off x="4856094" y="4123938"/>
        <a:ext cx="1689811" cy="1222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8286-5816-2508-0DA0-3B2295104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F913B-90B0-6678-0A29-6A99B35D5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29BA-E7B3-9C5C-F6FF-7028D889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5CE3-B063-161A-389C-91E39301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DB75-5E0D-6C3D-BC10-EDF8E85B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01D0-2224-A741-C36C-BD687368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66797-0D22-267F-6CC3-A48A0625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F6A6-6CFB-97E7-5449-ABFC0547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DA0E-A571-FE42-CDC8-62B57133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8A7D-F2F3-F73D-E729-F314F349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B778F-E97A-B7EF-00FC-5672DCC8F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56FB0-2777-FE82-F86D-2FED8E9E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B7C3-3BF8-6BC3-DF6D-54E58C67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8ED3-BCAC-8734-4CA3-50D53F1C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7373-7E6B-DBA1-0DA0-536FA7B5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7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07D9AB4-6854-F249-B157-90468978446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552073" y="0"/>
            <a:ext cx="9639927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algn="r">
              <a:defRPr sz="1400"/>
            </a:lvl1pPr>
          </a:lstStyle>
          <a:p>
            <a:r>
              <a:rPr lang="de-DE"/>
              <a:t>Click </a:t>
            </a:r>
            <a:r>
              <a:rPr lang="de-DE" err="1"/>
              <a:t>icon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image</a:t>
            </a:r>
            <a:endParaRPr lang="de-DE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B2ABF1F4-4621-A749-9853-80F3B49ABCD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4935" y="-1"/>
            <a:ext cx="10211755" cy="6908007"/>
          </a:xfrm>
          <a:custGeom>
            <a:avLst/>
            <a:gdLst>
              <a:gd name="connsiteX0" fmla="*/ 0 w 20422180"/>
              <a:gd name="connsiteY0" fmla="*/ 0 h 13816013"/>
              <a:gd name="connsiteX1" fmla="*/ 6149976 w 20422180"/>
              <a:gd name="connsiteY1" fmla="*/ 0 h 13816013"/>
              <a:gd name="connsiteX2" fmla="*/ 6149976 w 20422180"/>
              <a:gd name="connsiteY2" fmla="*/ 1 h 13816013"/>
              <a:gd name="connsiteX3" fmla="*/ 20422180 w 20422180"/>
              <a:gd name="connsiteY3" fmla="*/ 1 h 13816013"/>
              <a:gd name="connsiteX4" fmla="*/ 6382165 w 20422180"/>
              <a:gd name="connsiteY4" fmla="*/ 13795748 h 13816013"/>
              <a:gd name="connsiteX5" fmla="*/ 6149976 w 20422180"/>
              <a:gd name="connsiteY5" fmla="*/ 13795748 h 13816013"/>
              <a:gd name="connsiteX6" fmla="*/ 6149976 w 20422180"/>
              <a:gd name="connsiteY6" fmla="*/ 13816013 h 13816013"/>
              <a:gd name="connsiteX7" fmla="*/ 0 w 20422180"/>
              <a:gd name="connsiteY7" fmla="*/ 13816013 h 1381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22180" h="13816013">
                <a:moveTo>
                  <a:pt x="0" y="0"/>
                </a:moveTo>
                <a:lnTo>
                  <a:pt x="6149976" y="0"/>
                </a:lnTo>
                <a:lnTo>
                  <a:pt x="6149976" y="1"/>
                </a:lnTo>
                <a:lnTo>
                  <a:pt x="20422180" y="1"/>
                </a:lnTo>
                <a:lnTo>
                  <a:pt x="6382165" y="13795748"/>
                </a:lnTo>
                <a:lnTo>
                  <a:pt x="6149976" y="13795748"/>
                </a:lnTo>
                <a:lnTo>
                  <a:pt x="6149976" y="13816013"/>
                </a:lnTo>
                <a:lnTo>
                  <a:pt x="0" y="13816013"/>
                </a:lnTo>
                <a:close/>
              </a:path>
            </a:pathLst>
          </a:custGeom>
          <a:solidFill>
            <a:srgbClr val="BCDC50">
              <a:alpha val="34902"/>
            </a:srgbClr>
          </a:solidFill>
        </p:spPr>
        <p:txBody>
          <a:bodyPr wrap="square">
            <a:noAutofit/>
          </a:bodyPr>
          <a:lstStyle/>
          <a:p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706B8906-0671-054C-8847-535FA4CC53D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-1" y="-1"/>
            <a:ext cx="10211755" cy="6908007"/>
          </a:xfrm>
          <a:custGeom>
            <a:avLst/>
            <a:gdLst>
              <a:gd name="connsiteX0" fmla="*/ 0 w 20422180"/>
              <a:gd name="connsiteY0" fmla="*/ 0 h 13816013"/>
              <a:gd name="connsiteX1" fmla="*/ 6149976 w 20422180"/>
              <a:gd name="connsiteY1" fmla="*/ 0 h 13816013"/>
              <a:gd name="connsiteX2" fmla="*/ 6149976 w 20422180"/>
              <a:gd name="connsiteY2" fmla="*/ 1 h 13816013"/>
              <a:gd name="connsiteX3" fmla="*/ 20422180 w 20422180"/>
              <a:gd name="connsiteY3" fmla="*/ 1 h 13816013"/>
              <a:gd name="connsiteX4" fmla="*/ 6382165 w 20422180"/>
              <a:gd name="connsiteY4" fmla="*/ 13795748 h 13816013"/>
              <a:gd name="connsiteX5" fmla="*/ 6149976 w 20422180"/>
              <a:gd name="connsiteY5" fmla="*/ 13795748 h 13816013"/>
              <a:gd name="connsiteX6" fmla="*/ 6149976 w 20422180"/>
              <a:gd name="connsiteY6" fmla="*/ 13816013 h 13816013"/>
              <a:gd name="connsiteX7" fmla="*/ 0 w 20422180"/>
              <a:gd name="connsiteY7" fmla="*/ 13816013 h 1381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22180" h="13816013">
                <a:moveTo>
                  <a:pt x="0" y="0"/>
                </a:moveTo>
                <a:lnTo>
                  <a:pt x="6149976" y="0"/>
                </a:lnTo>
                <a:lnTo>
                  <a:pt x="6149976" y="1"/>
                </a:lnTo>
                <a:lnTo>
                  <a:pt x="20422180" y="1"/>
                </a:lnTo>
                <a:lnTo>
                  <a:pt x="6382165" y="13795748"/>
                </a:lnTo>
                <a:lnTo>
                  <a:pt x="6149976" y="13795748"/>
                </a:lnTo>
                <a:lnTo>
                  <a:pt x="6149976" y="13816013"/>
                </a:lnTo>
                <a:lnTo>
                  <a:pt x="0" y="13816013"/>
                </a:lnTo>
                <a:close/>
              </a:path>
            </a:pathLst>
          </a:custGeom>
          <a:gradFill>
            <a:gsLst>
              <a:gs pos="0">
                <a:srgbClr val="008FD3"/>
              </a:gs>
              <a:gs pos="60000">
                <a:srgbClr val="93C939"/>
              </a:gs>
            </a:gsLst>
            <a:lin ang="2700000" scaled="0"/>
          </a:gradFill>
        </p:spPr>
        <p:txBody>
          <a:bodyPr wrap="square">
            <a:noAutofit/>
          </a:bodyPr>
          <a:lstStyle>
            <a:lvl1pPr algn="r">
              <a:defRPr sz="1400"/>
            </a:lvl1pPr>
          </a:lstStyle>
          <a:p>
            <a:r>
              <a:rPr lang="de-DE"/>
              <a:t>Not </a:t>
            </a:r>
            <a:r>
              <a:rPr lang="de-DE" err="1"/>
              <a:t>change</a:t>
            </a:r>
            <a:endParaRPr lang="de-DE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41C29977-BE9C-A243-B112-97414199EA4D}"/>
              </a:ext>
            </a:extLst>
          </p:cNvPr>
          <p:cNvSpPr/>
          <p:nvPr userDrawn="1"/>
        </p:nvSpPr>
        <p:spPr bwMode="gray">
          <a:xfrm>
            <a:off x="1" y="2"/>
            <a:ext cx="12192000" cy="6858000"/>
          </a:xfrm>
          <a:custGeom>
            <a:avLst/>
            <a:gdLst>
              <a:gd name="connsiteX0" fmla="*/ 0 w 11430000"/>
              <a:gd name="connsiteY0" fmla="*/ 0 h 5980113"/>
              <a:gd name="connsiteX1" fmla="*/ 11430000 w 11430000"/>
              <a:gd name="connsiteY1" fmla="*/ 0 h 5980113"/>
              <a:gd name="connsiteX2" fmla="*/ 11430000 w 11430000"/>
              <a:gd name="connsiteY2" fmla="*/ 5980113 h 5980113"/>
              <a:gd name="connsiteX3" fmla="*/ 0 w 11430000"/>
              <a:gd name="connsiteY3" fmla="*/ 5980113 h 5980113"/>
              <a:gd name="connsiteX4" fmla="*/ 0 w 11430000"/>
              <a:gd name="connsiteY4" fmla="*/ 5526000 h 5980113"/>
              <a:gd name="connsiteX5" fmla="*/ 5715000 w 11430000"/>
              <a:gd name="connsiteY5" fmla="*/ 5526000 h 5980113"/>
              <a:gd name="connsiteX6" fmla="*/ 5715000 w 11430000"/>
              <a:gd name="connsiteY6" fmla="*/ 460800 h 5980113"/>
              <a:gd name="connsiteX7" fmla="*/ 0 w 11430000"/>
              <a:gd name="connsiteY7" fmla="*/ 460800 h 5980113"/>
              <a:gd name="connsiteX8" fmla="*/ 0 w 11430000"/>
              <a:gd name="connsiteY8" fmla="*/ 0 h 598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000" h="5980113">
                <a:moveTo>
                  <a:pt x="0" y="0"/>
                </a:moveTo>
                <a:lnTo>
                  <a:pt x="11430000" y="0"/>
                </a:lnTo>
                <a:lnTo>
                  <a:pt x="11430000" y="5980113"/>
                </a:lnTo>
                <a:lnTo>
                  <a:pt x="0" y="5980113"/>
                </a:lnTo>
                <a:lnTo>
                  <a:pt x="0" y="5526000"/>
                </a:lnTo>
                <a:lnTo>
                  <a:pt x="5715000" y="5526000"/>
                </a:lnTo>
                <a:lnTo>
                  <a:pt x="57150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noFill/>
          <a:ln w="73025" algn="ctr">
            <a:noFill/>
            <a:miter lim="800000"/>
            <a:headEnd/>
            <a:tailEnd/>
          </a:ln>
        </p:spPr>
        <p:txBody>
          <a:bodyPr wrap="square" lIns="95994" tIns="76795" rIns="95994" bIns="76795" rtlCol="0" anchor="ctr">
            <a:noAutofit/>
          </a:bodyPr>
          <a:lstStyle/>
          <a:p>
            <a:pPr marR="0" algn="ctr" defTabSz="975324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92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E8A32705-E27E-604F-9518-0224227C30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1137393" y="6158802"/>
            <a:ext cx="701151" cy="34725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400"/>
            </a:lvl1pPr>
          </a:lstStyle>
          <a:p>
            <a:r>
              <a:rPr lang="de-DE"/>
              <a:t>Not </a:t>
            </a:r>
            <a:r>
              <a:rPr lang="de-DE" err="1"/>
              <a:t>change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EF391-8F3E-1C48-B2F6-685FCFF001E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920" y="455613"/>
            <a:ext cx="7466498" cy="1351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"/>
              </a:spcBef>
              <a:defRPr sz="3300" b="1" i="0">
                <a:solidFill>
                  <a:schemeClr val="bg1"/>
                </a:solidFill>
                <a:latin typeface="BentonSans Bold" panose="0200050300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Headline Title </a:t>
            </a:r>
          </a:p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12AD8F-6D32-484D-A506-458D86F495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920" y="1955800"/>
            <a:ext cx="5362001" cy="16380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"/>
              </a:spcBef>
              <a:defRPr sz="3300" b="0" i="0">
                <a:solidFill>
                  <a:schemeClr val="bg1"/>
                </a:solidFill>
                <a:latin typeface="BentonSans Regular" panose="02000503000000020004" pitchFamily="2" charset="0"/>
              </a:defRPr>
            </a:lvl1pPr>
          </a:lstStyle>
          <a:p>
            <a:pPr lvl="0"/>
            <a:r>
              <a:rPr lang="de-DE" dirty="0"/>
              <a:t>Event </a:t>
            </a:r>
            <a:r>
              <a:rPr lang="de-DE" dirty="0" err="1"/>
              <a:t>Theme</a:t>
            </a:r>
            <a:endParaRPr lang="de-DE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AA751145-7053-E541-AC64-4B025DB3AC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96920" y="6212220"/>
            <a:ext cx="2975169" cy="3799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"/>
              </a:spcBef>
              <a:defRPr sz="2100" b="0" i="0">
                <a:solidFill>
                  <a:schemeClr val="bg1"/>
                </a:solidFill>
                <a:latin typeface="BentonSans Regular" panose="02000503000000020004" pitchFamily="2" charset="0"/>
              </a:defRPr>
            </a:lvl1pPr>
          </a:lstStyle>
          <a:p>
            <a:pPr lvl="0"/>
            <a:r>
              <a:rPr lang="de-DE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28813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626">
          <p15:clr>
            <a:srgbClr val="FBAE40"/>
          </p15:clr>
        </p15:guide>
        <p15:guide id="3" orient="horz" pos="8130">
          <p15:clr>
            <a:srgbClr val="FBAE40"/>
          </p15:clr>
        </p15:guide>
        <p15:guide id="4" orient="horz" pos="2528">
          <p15:clr>
            <a:srgbClr val="FBAE40"/>
          </p15:clr>
        </p15:guide>
        <p15:guide id="5" orient="horz" pos="6656">
          <p15:clr>
            <a:srgbClr val="FBAE40"/>
          </p15:clr>
        </p15:guide>
        <p15:guide id="6" orient="horz" pos="6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49D1-7064-DF36-2385-611D3985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F7AA-68F5-972D-10D2-9692F58E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40FD-C129-93C7-FF0F-5FBD87F0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9E710-9CC1-5E55-C6BC-F6CD355F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A411-C723-6C04-2880-B8864482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4244-817E-ABF6-98AB-EFD0E8D9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BBBEC-FB67-4977-ECBF-1FEE314A8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0D0E-DE7A-9B7B-586C-26A5AFDE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21FF-FC26-7FC0-9EBD-D7D29936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695-4684-E856-BCB4-2D51D30C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7C68-6252-CA98-8DBE-8876B383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6D8D-1817-0913-AF76-5646A4F28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29E92-9E76-7695-854D-28D6A0BA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007E-CFED-A78B-1306-EB5D23B7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8C276-EEE0-0B21-2A9C-DC222FBA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85922-56F0-A6F1-90A7-4DDC49E1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6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8177-B465-7E91-CE6A-4C46F660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8AFC-4122-756A-6386-0A4FDC8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997D6-576B-47EB-CC89-02B588A6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B86A9-A038-0184-2261-7C46D66A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58CC6-5680-83A3-C6EE-B96E350A7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0021B-10FB-241E-1014-987B7323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B8A34-3CDA-E264-5782-D8BAC3DA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A61DB-0D00-6097-C8F4-150DB4B1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19CD-8ECD-E400-0B9B-189BA1E0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340C4-1E1E-7004-3FB3-78A4DD14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EFDA3-3152-A6E7-E39D-B81EA1B1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B140F-6991-2B39-7FA4-0DB6B3B9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6D9BA-2283-21A9-369E-5D6D8EC1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767B5-9DF7-4747-2A4F-D23DF490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BCF76-E79B-CF93-55CB-10BD577F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3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AE09-F0AC-6035-61DB-A204BB32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3003-E665-8CEC-D940-759D448B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3654-A79D-8466-BAD6-2727717C3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02356-9271-9E07-7260-05378BA3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A636C-D166-22A0-3CF0-9DE57318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7B6F6-3E63-1D6C-A92A-B7E04F32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35F7-272B-2AE8-767F-48376ECA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55B58-4FCB-F06C-1709-C1D9306BB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1EDA1-18CA-587A-B043-E414B37A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32881-C45B-C456-1598-E3DA991A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E05A-F3E1-7FC4-829B-5A8388D5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78876-B230-E653-3090-5C336759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91600-631D-44C3-C297-846E153B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8ED8-5ED8-EAEB-E5A6-53C53228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8B37-E6F5-247F-F109-177829B05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A82F-BB36-43CF-A401-ECCF18F2AE1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221A-5DFD-0A6A-034F-626BC8D0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3E18-152E-4950-9984-8F7792424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mb62@psu.ed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0EC66FB-16B8-3145-9D9E-F008FD7DB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6" r="31165" b="23077"/>
          <a:stretch/>
        </p:blipFill>
        <p:spPr>
          <a:xfrm>
            <a:off x="3045257" y="-1"/>
            <a:ext cx="9189890" cy="6858001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CCF9CD-D7A1-4F42-B419-8BD1D382E12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95E24F-F270-DA4F-9B74-13FD08CF511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6A01E85-EB39-7D4C-B333-F7501A646F1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F01B0-D546-F349-9A1A-0A8C980328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97285" y="455613"/>
            <a:ext cx="9189890" cy="1351923"/>
          </a:xfrm>
        </p:spPr>
        <p:txBody>
          <a:bodyPr/>
          <a:lstStyle/>
          <a:p>
            <a:r>
              <a:rPr lang="en-US" dirty="0"/>
              <a:t>Penn State SIMBA and SAP University Alliance Collaboration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DE70C89-79BD-A94A-A9DB-F381321922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2438" y="1825336"/>
            <a:ext cx="5361652" cy="741680"/>
          </a:xfrm>
        </p:spPr>
        <p:txBody>
          <a:bodyPr/>
          <a:lstStyle/>
          <a:p>
            <a:r>
              <a:rPr lang="en-US" dirty="0"/>
              <a:t>Julie M. Bressler - SIMBA - The Pennsylvania State University</a:t>
            </a:r>
          </a:p>
          <a:p>
            <a:pPr lvl="1"/>
            <a:r>
              <a:rPr lang="en-US" dirty="0"/>
              <a:t>jmb62@psu.edu </a:t>
            </a:r>
          </a:p>
          <a:p>
            <a:r>
              <a:rPr lang="en-US" dirty="0"/>
              <a:t>William Cantor –The Pennsylvania State University</a:t>
            </a:r>
          </a:p>
          <a:p>
            <a:pPr lvl="1"/>
            <a:r>
              <a:rPr lang="en-US" dirty="0"/>
              <a:t>wpc2@psu.edu</a:t>
            </a:r>
          </a:p>
        </p:txBody>
      </p:sp>
      <p:pic>
        <p:nvPicPr>
          <p:cNvPr id="13" name="Picture 16">
            <a:extLst>
              <a:ext uri="{FF2B5EF4-FFF2-40B4-BE49-F238E27FC236}">
                <a16:creationId xmlns:a16="http://schemas.microsoft.com/office/drawing/2014/main" id="{3E9A9B9B-82A9-EC4A-9F3C-67415B0DCA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" y="6220977"/>
            <a:ext cx="2043741" cy="293236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64CC89CC-B769-F64D-91AB-421D6174C70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2438" y="5880435"/>
            <a:ext cx="2954095" cy="20028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64795" rtl="0" eaLnBrk="1" fontAlgn="auto" latinLnBrk="0" hangingPunct="1">
              <a:lnSpc>
                <a:spcPct val="100000"/>
              </a:lnSpc>
              <a:spcBef>
                <a:spcPts val="2092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4800" b="0" i="0" kern="1200">
                <a:solidFill>
                  <a:schemeClr val="bg1"/>
                </a:solidFill>
                <a:latin typeface="BentonSans Regular" panose="02000503000000020004" pitchFamily="2" charset="0"/>
                <a:ea typeface="+mn-ea"/>
                <a:cs typeface="+mn-cs"/>
              </a:defRPr>
            </a:lvl1pPr>
            <a:lvl2pPr marL="188339" indent="-188339" algn="l" defTabSz="1139212" rtl="0" eaLnBrk="1" latinLnBrk="0" hangingPunct="1">
              <a:spcBef>
                <a:spcPts val="628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469" indent="-187735" algn="l" defTabSz="1139212" rtl="0" eaLnBrk="1" latinLnBrk="0" hangingPunct="1">
              <a:spcBef>
                <a:spcPts val="313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84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5014" indent="-188339" algn="l" defTabSz="1139212" rtl="0" eaLnBrk="1" latinLnBrk="0" hangingPunct="1">
              <a:spcBef>
                <a:spcPts val="313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3353" indent="-188339" algn="l" defTabSz="1139212" rtl="0" eaLnBrk="1" latinLnBrk="0" hangingPunct="1">
              <a:spcBef>
                <a:spcPts val="105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6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32830" indent="-284805" algn="l" defTabSz="11392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2438" indent="-284805" algn="l" defTabSz="11392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2041" indent="-284805" algn="l" defTabSz="11392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41647" indent="-284805" algn="l" defTabSz="11392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2398">
              <a:spcBef>
                <a:spcPts val="1046"/>
              </a:spcBef>
              <a:buClr>
                <a:srgbClr val="F0AB00"/>
              </a:buClr>
              <a:defRPr/>
            </a:pPr>
            <a:r>
              <a:rPr lang="de-DE" sz="1600" dirty="0">
                <a:solidFill>
                  <a:srgbClr val="FFFFFF"/>
                </a:solidFill>
              </a:rPr>
              <a:t>#SAPACC</a:t>
            </a:r>
          </a:p>
        </p:txBody>
      </p:sp>
    </p:spTree>
    <p:extLst>
      <p:ext uri="{BB962C8B-B14F-4D97-AF65-F5344CB8AC3E}">
        <p14:creationId xmlns:p14="http://schemas.microsoft.com/office/powerpoint/2010/main" val="21122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5CAB-0E13-3570-3A25-CAC7F7E2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transfer to SIMBA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9514-ACAD-CB2D-621E-0B6EF3CB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Early access to SAP technology (before system access)</a:t>
            </a:r>
          </a:p>
          <a:p>
            <a:pPr>
              <a:spcAft>
                <a:spcPts val="600"/>
              </a:spcAft>
            </a:pPr>
            <a:r>
              <a:rPr lang="en-US"/>
              <a:t>Penn State York hosted analytics workshop</a:t>
            </a:r>
          </a:p>
          <a:p>
            <a:r>
              <a:rPr lang="en-US"/>
              <a:t>SIMBA team – introduction to S/4 Hana Fiori interface</a:t>
            </a:r>
          </a:p>
          <a:p>
            <a:pPr lvl="1">
              <a:spcAft>
                <a:spcPts val="600"/>
              </a:spcAft>
            </a:pPr>
            <a:r>
              <a:rPr lang="en-US"/>
              <a:t>ERPSIM</a:t>
            </a:r>
          </a:p>
          <a:p>
            <a:r>
              <a:rPr lang="en-US"/>
              <a:t>“Lesson’s Learned” and valuable guidance shared from:</a:t>
            </a:r>
          </a:p>
          <a:p>
            <a:pPr lvl="1"/>
            <a:r>
              <a:rPr lang="en-US"/>
              <a:t>Penn State SAP Faculty</a:t>
            </a:r>
          </a:p>
          <a:p>
            <a:pPr lvl="1">
              <a:spcAft>
                <a:spcPts val="600"/>
              </a:spcAft>
            </a:pPr>
            <a:r>
              <a:rPr lang="en-US"/>
              <a:t>Penn State York Administration and Financial Officer Staff</a:t>
            </a:r>
          </a:p>
          <a:p>
            <a:r>
              <a:rPr lang="en-US"/>
              <a:t>SIMBA access to the latest SAP Technology through the SAP University Alliance program </a:t>
            </a:r>
          </a:p>
        </p:txBody>
      </p:sp>
    </p:spTree>
    <p:extLst>
      <p:ext uri="{BB962C8B-B14F-4D97-AF65-F5344CB8AC3E}">
        <p14:creationId xmlns:p14="http://schemas.microsoft.com/office/powerpoint/2010/main" val="117591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825A-DEE2-2A2D-1698-1B86E140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collaboration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FC0E-898E-3788-548D-032BD0FA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Mendix</a:t>
            </a:r>
            <a:endParaRPr lang="en-US"/>
          </a:p>
          <a:p>
            <a:pPr lvl="1"/>
            <a:r>
              <a:rPr lang="en-US"/>
              <a:t>UA hosted workshops</a:t>
            </a:r>
          </a:p>
          <a:p>
            <a:pPr lvl="1"/>
            <a:r>
              <a:rPr lang="en-US"/>
              <a:t>SIMBA team utilized </a:t>
            </a:r>
            <a:r>
              <a:rPr lang="en-US" err="1"/>
              <a:t>Mendix</a:t>
            </a:r>
            <a:r>
              <a:rPr lang="en-US"/>
              <a:t> for customer SAP interface</a:t>
            </a:r>
          </a:p>
          <a:p>
            <a:pPr lvl="1"/>
            <a:r>
              <a:rPr lang="en-US"/>
              <a:t>SIMBA </a:t>
            </a:r>
            <a:r>
              <a:rPr lang="en-US" err="1"/>
              <a:t>Mendix</a:t>
            </a:r>
            <a:r>
              <a:rPr lang="en-US"/>
              <a:t> consultants assisted student project team to connect </a:t>
            </a:r>
            <a:r>
              <a:rPr lang="en-US" err="1"/>
              <a:t>Mendix</a:t>
            </a:r>
            <a:r>
              <a:rPr lang="en-US"/>
              <a:t> to SAP in support of a project with Penn State Applied Research Lab</a:t>
            </a:r>
          </a:p>
          <a:p>
            <a:r>
              <a:rPr lang="en-US"/>
              <a:t>UiPath</a:t>
            </a:r>
          </a:p>
          <a:p>
            <a:pPr lvl="1"/>
            <a:r>
              <a:rPr lang="en-US"/>
              <a:t>UA hosted workshops	</a:t>
            </a:r>
          </a:p>
          <a:p>
            <a:pPr lvl="1"/>
            <a:r>
              <a:rPr lang="en-US"/>
              <a:t>Introduction into classes</a:t>
            </a:r>
          </a:p>
          <a:p>
            <a:pPr lvl="1"/>
            <a:r>
              <a:rPr lang="en-US"/>
              <a:t>Students worked with SIMBA build SAP automations based on PSU use cases</a:t>
            </a:r>
          </a:p>
          <a:p>
            <a:pPr lvl="1"/>
            <a:r>
              <a:rPr lang="en-US"/>
              <a:t>SIMBA hired student intern this summer to create a full POC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01FC-4AE3-31BB-3451-4660AED3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SIMBA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477E-4AC8-D1E4-6E32-E0DF0B00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130"/>
            <a:ext cx="10515600" cy="4991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Student access to SIMBA key players (Insight into large SAP implementation)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Fulfillment of a Penn State student internship requirements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Analysis of cutting-edge technology that applies to production system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Fresh perspectives and in-depth examination of potential software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Future potential job opportunities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Long-Term relationships and collaboration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/>
              <a:t>Benefits for SIMBA production team and Penn State Financial End-users</a:t>
            </a:r>
          </a:p>
        </p:txBody>
      </p:sp>
    </p:spTree>
    <p:extLst>
      <p:ext uri="{BB962C8B-B14F-4D97-AF65-F5344CB8AC3E}">
        <p14:creationId xmlns:p14="http://schemas.microsoft.com/office/powerpoint/2010/main" val="33111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97E7-76E9-6519-9F8B-BD7F0F17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 State SIMBA and SAP University Alliance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C309-6489-A6BD-0733-66973981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discussion about a collaboration between the SAP project team at Penn State (SIMBA) and academic classes</a:t>
            </a:r>
          </a:p>
          <a:p>
            <a:r>
              <a:rPr lang="en-US" dirty="0"/>
              <a:t>Julie M. Bressler - SIMBA - The Pennsylvania State University</a:t>
            </a:r>
          </a:p>
          <a:p>
            <a:pPr lvl="1"/>
            <a:r>
              <a:rPr lang="en-US" dirty="0"/>
              <a:t>jmb62@psu.edu </a:t>
            </a:r>
          </a:p>
          <a:p>
            <a:r>
              <a:rPr lang="en-US" dirty="0"/>
              <a:t>William Cantor –The Pennsylvania State University</a:t>
            </a:r>
          </a:p>
          <a:p>
            <a:pPr lvl="1"/>
            <a:r>
              <a:rPr lang="en-US" dirty="0"/>
              <a:t>wpc2@psu.edu</a:t>
            </a:r>
          </a:p>
        </p:txBody>
      </p:sp>
      <p:sp>
        <p:nvSpPr>
          <p:cNvPr id="4" name="AutoShape 2" descr="California State University, Chico">
            <a:extLst>
              <a:ext uri="{FF2B5EF4-FFF2-40B4-BE49-F238E27FC236}">
                <a16:creationId xmlns:a16="http://schemas.microsoft.com/office/drawing/2014/main" id="{1CB2D57F-CF32-A1F5-5F1D-AFCEE70C9B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26411" y="5530376"/>
            <a:ext cx="476558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90821-DEB2-AF80-90EF-DCCA4207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45" y="5130771"/>
            <a:ext cx="824879" cy="1268381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2244522-0F44-DFD1-0B2E-1E5E3F744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48" y="4919211"/>
            <a:ext cx="3005397" cy="16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22D1-4F48-1369-E7D8-82035301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Pennsylvania State University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A86F-0F21-5535-4970-934E24B1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Public </a:t>
            </a:r>
            <a:r>
              <a:rPr lang="en-US" i="1"/>
              <a:t>state-related</a:t>
            </a:r>
            <a:r>
              <a:rPr lang="en-US"/>
              <a:t> land-grant research university (1855)</a:t>
            </a:r>
          </a:p>
          <a:p>
            <a:pPr lvl="1"/>
            <a:r>
              <a:rPr lang="en-US"/>
              <a:t>Not part of the Pennsylvania's State System of Higher Education</a:t>
            </a:r>
          </a:p>
          <a:p>
            <a:r>
              <a:rPr lang="en-US"/>
              <a:t>24 centrally administered campuses</a:t>
            </a:r>
          </a:p>
          <a:p>
            <a:r>
              <a:rPr lang="en-US"/>
              <a:t>$7B budget</a:t>
            </a:r>
          </a:p>
          <a:p>
            <a:r>
              <a:rPr lang="en-US"/>
              <a:t>34,000 employees</a:t>
            </a:r>
          </a:p>
          <a:p>
            <a:r>
              <a:rPr lang="en-US"/>
              <a:t>90,000 students</a:t>
            </a:r>
          </a:p>
        </p:txBody>
      </p:sp>
    </p:spTree>
    <p:extLst>
      <p:ext uri="{BB962C8B-B14F-4D97-AF65-F5344CB8AC3E}">
        <p14:creationId xmlns:p14="http://schemas.microsoft.com/office/powerpoint/2010/main" val="226643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135EB06-BEC0-41A2-9203-93D5BE892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49" y="922177"/>
            <a:ext cx="2914650" cy="4476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DF8DB-12C7-44A1-81FA-2A818E0AE29A}"/>
              </a:ext>
            </a:extLst>
          </p:cNvPr>
          <p:cNvSpPr txBox="1"/>
          <p:nvPr/>
        </p:nvSpPr>
        <p:spPr>
          <a:xfrm>
            <a:off x="6212661" y="2489000"/>
            <a:ext cx="47880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Julie M. Bressler</a:t>
            </a:r>
          </a:p>
          <a:p>
            <a:r>
              <a:rPr lang="en-US"/>
              <a:t>SAP Business Intelligence Group Manager</a:t>
            </a:r>
          </a:p>
          <a:p>
            <a:r>
              <a:rPr lang="en-US"/>
              <a:t>Penn State IT Enterprise Systems &amp; Services</a:t>
            </a:r>
          </a:p>
          <a:p>
            <a:r>
              <a:rPr lang="en-US"/>
              <a:t>SIMBA - The Pennsylvania State University</a:t>
            </a:r>
          </a:p>
          <a:p>
            <a:r>
              <a:rPr lang="en-US"/>
              <a:t>Email: </a:t>
            </a:r>
            <a:r>
              <a:rPr lang="en-US">
                <a:hlinkClick r:id="rId3"/>
              </a:rPr>
              <a:t>jmb62@psu.edu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67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6F5C-1321-4660-B8C0-01A72581EB1C}"/>
              </a:ext>
            </a:extLst>
          </p:cNvPr>
          <p:cNvSpPr txBox="1">
            <a:spLocks/>
          </p:cNvSpPr>
          <p:nvPr/>
        </p:nvSpPr>
        <p:spPr>
          <a:xfrm>
            <a:off x="245126" y="118201"/>
            <a:ext cx="10515600" cy="911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aseline="0">
                <a:solidFill>
                  <a:srgbClr val="1E407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1"/>
                </a:solidFill>
                <a:latin typeface="+mn-lt"/>
              </a:rPr>
              <a:t>Where did we start? (Pre–July 2020)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F41E4242-0D86-4CD6-ADA6-4D9EA7070F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" t="22092" r="2197" b="1586"/>
          <a:stretch/>
        </p:blipFill>
        <p:spPr>
          <a:xfrm>
            <a:off x="245126" y="997068"/>
            <a:ext cx="7223760" cy="5558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66835-194F-4829-AB28-A31E46A67649}"/>
              </a:ext>
            </a:extLst>
          </p:cNvPr>
          <p:cNvSpPr txBox="1"/>
          <p:nvPr/>
        </p:nvSpPr>
        <p:spPr>
          <a:xfrm>
            <a:off x="7613306" y="1699522"/>
            <a:ext cx="439883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/>
              <a:t>30-year-old Mainframe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/>
              <a:t>Data Quality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/>
              <a:t>Data Redundancy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/>
              <a:t>Shadow Systems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/>
              <a:t>Many External Integrations</a:t>
            </a:r>
          </a:p>
        </p:txBody>
      </p:sp>
    </p:spTree>
    <p:extLst>
      <p:ext uri="{BB962C8B-B14F-4D97-AF65-F5344CB8AC3E}">
        <p14:creationId xmlns:p14="http://schemas.microsoft.com/office/powerpoint/2010/main" val="235544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4092B-8144-4B62-A870-73FE5117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17" y="194768"/>
            <a:ext cx="9875520" cy="64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03AC-99C9-C12A-7ADF-FD27B950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Penn State – University Alliance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62EC-7FD4-8EE3-6C49-8B0AAC96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Member ~20 years</a:t>
            </a:r>
          </a:p>
          <a:p>
            <a:r>
              <a:rPr lang="en-US"/>
              <a:t>Not an SAP customer until 2018</a:t>
            </a:r>
          </a:p>
          <a:p>
            <a:r>
              <a:rPr lang="en-US"/>
              <a:t>Through UA contacts, I was able to connect with the Enterprise Project team and SAP project manager and ultimately Julie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8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03AC-99C9-C12A-7ADF-FD27B950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62EC-7FD4-8EE3-6C49-8B0AAC96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Complete unfiltered access to the project and enterprise team</a:t>
            </a:r>
          </a:p>
          <a:p>
            <a:pPr lvl="1"/>
            <a:r>
              <a:rPr lang="en-US"/>
              <a:t>University strategy</a:t>
            </a:r>
          </a:p>
          <a:p>
            <a:pPr lvl="1"/>
            <a:r>
              <a:rPr lang="en-US"/>
              <a:t>Best of breed decision process </a:t>
            </a:r>
          </a:p>
          <a:p>
            <a:pPr lvl="1"/>
            <a:r>
              <a:rPr lang="en-US"/>
              <a:t>Software selection process (RFP)</a:t>
            </a:r>
          </a:p>
          <a:p>
            <a:pPr lvl="1"/>
            <a:r>
              <a:rPr lang="en-US"/>
              <a:t>Consultant selection process</a:t>
            </a:r>
          </a:p>
          <a:p>
            <a:pPr lvl="1"/>
            <a:r>
              <a:rPr lang="en-US"/>
              <a:t>Infrastructure decision process </a:t>
            </a:r>
          </a:p>
          <a:p>
            <a:pPr lvl="1"/>
            <a:r>
              <a:rPr lang="en-US"/>
              <a:t>Project team formation</a:t>
            </a:r>
          </a:p>
          <a:p>
            <a:pPr lvl="1"/>
            <a:r>
              <a:rPr lang="en-US"/>
              <a:t>Change management plan and team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DA03-B4E4-4730-9B71-02717BD3CB72}"/>
              </a:ext>
            </a:extLst>
          </p:cNvPr>
          <p:cNvSpPr txBox="1">
            <a:spLocks/>
          </p:cNvSpPr>
          <p:nvPr/>
        </p:nvSpPr>
        <p:spPr>
          <a:xfrm>
            <a:off x="269966" y="170679"/>
            <a:ext cx="10673635" cy="8861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The Partnership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6B1E84C-26F4-4739-A648-813F313B3E2D}"/>
              </a:ext>
            </a:extLst>
          </p:cNvPr>
          <p:cNvGraphicFramePr/>
          <p:nvPr/>
        </p:nvGraphicFramePr>
        <p:xfrm>
          <a:off x="-886994" y="531902"/>
          <a:ext cx="7040880" cy="6526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FD9A11-D9B9-4F20-815F-AD626B0708C7}"/>
              </a:ext>
            </a:extLst>
          </p:cNvPr>
          <p:cNvSpPr txBox="1"/>
          <p:nvPr/>
        </p:nvSpPr>
        <p:spPr>
          <a:xfrm>
            <a:off x="6831514" y="1329783"/>
            <a:ext cx="4573642" cy="44319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000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Established 2018</a:t>
            </a:r>
            <a:br>
              <a:rPr lang="en-US" sz="2400"/>
            </a:br>
            <a:endParaRPr lang="en-US" sz="240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400"/>
              <a:t>3 IST Class Modules</a:t>
            </a:r>
          </a:p>
          <a:p>
            <a:pPr marL="857250" lvl="1" indent="-285750">
              <a:buFont typeface="Arial" panose="020B0604020202020204" pitchFamily="34" charset="0"/>
              <a:buChar char="•"/>
            </a:pPr>
            <a:r>
              <a:rPr lang="en-US" sz="2400"/>
              <a:t>IST 420</a:t>
            </a:r>
          </a:p>
          <a:p>
            <a:pPr marL="857250" lvl="1" indent="-285750">
              <a:buFont typeface="Arial" panose="020B0604020202020204" pitchFamily="34" charset="0"/>
              <a:buChar char="•"/>
            </a:pPr>
            <a:r>
              <a:rPr lang="en-US" sz="2400"/>
              <a:t>IST 421</a:t>
            </a:r>
          </a:p>
          <a:p>
            <a:pPr marL="8572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IST 440W</a:t>
            </a:r>
            <a:br>
              <a:rPr lang="en-US" sz="2400"/>
            </a:br>
            <a:endParaRPr lang="de-DE" sz="1200"/>
          </a:p>
          <a:p>
            <a:pPr marL="4000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/>
              <a:t>75 Total Student Participants</a:t>
            </a:r>
            <a:br>
              <a:rPr lang="de-DE" sz="2400"/>
            </a:br>
            <a:endParaRPr lang="de-DE" sz="240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400"/>
              <a:t>3 Paid Internships</a:t>
            </a:r>
          </a:p>
          <a:p>
            <a:pPr marL="8572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Approximately 1500 hours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E7AC585-AFBF-4D07-9597-B913F323C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3" y="3024172"/>
            <a:ext cx="1737360" cy="12173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7167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0f39958b-3493-4c02-b5e7-09353c2fcc4f&quot; /&gt;"/>
  <p:tag name="SP_POWERSHAPE" val="&lt;PowerShapeTag ClassVersion=&quot;0&quot; GUID=&quot;ac6e487c-1855-4245-b5c2-9294b535ef28&quot; IsConsolidated=&quot;False&quot; IsTopLevel=&quot;True&quot; Layer=&quot;Textplatzhalter 3&quot; Source=&quot;Textplatzhalter 3&quot; /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BentonSans Bold</vt:lpstr>
      <vt:lpstr>BentonSans Regular</vt:lpstr>
      <vt:lpstr>Calibri</vt:lpstr>
      <vt:lpstr>Calibri Light</vt:lpstr>
      <vt:lpstr>Office Theme</vt:lpstr>
      <vt:lpstr>PowerPoint Presentation</vt:lpstr>
      <vt:lpstr>Penn State SIMBA and SAP University Alliance Collaboration</vt:lpstr>
      <vt:lpstr>The Pennsylvania State University</vt:lpstr>
      <vt:lpstr>PowerPoint Presentation</vt:lpstr>
      <vt:lpstr>PowerPoint Presentation</vt:lpstr>
      <vt:lpstr>PowerPoint Presentation</vt:lpstr>
      <vt:lpstr>Penn State – University Alliance</vt:lpstr>
      <vt:lpstr>Initial Collaboration</vt:lpstr>
      <vt:lpstr>PowerPoint Presentation</vt:lpstr>
      <vt:lpstr>Knowledge transfer to SIMBA</vt:lpstr>
      <vt:lpstr>Examples of collaboration projects</vt:lpstr>
      <vt:lpstr>SIMBA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TRED talk template</dc:title>
  <dc:creator>Tom Wilder</dc:creator>
  <cp:lastModifiedBy>Tom Wilder</cp:lastModifiedBy>
  <cp:revision>2</cp:revision>
  <dcterms:created xsi:type="dcterms:W3CDTF">2022-07-10T23:09:01Z</dcterms:created>
  <dcterms:modified xsi:type="dcterms:W3CDTF">2022-07-18T13:38:29Z</dcterms:modified>
</cp:coreProperties>
</file>