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6" r:id="rId2"/>
    <p:sldId id="285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CCFF"/>
    <a:srgbClr val="66FFFF"/>
    <a:srgbClr val="99FFCC"/>
    <a:srgbClr val="CCFF66"/>
    <a:srgbClr val="FFFF99"/>
    <a:srgbClr val="CC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7" autoAdjust="0"/>
    <p:restoredTop sz="94660"/>
  </p:normalViewPr>
  <p:slideViewPr>
    <p:cSldViewPr>
      <p:cViewPr varScale="1">
        <p:scale>
          <a:sx n="84" d="100"/>
          <a:sy n="84" d="100"/>
        </p:scale>
        <p:origin x="62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r>
              <a:rPr lang="en-US"/>
              <a:t>ISM 6367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/>
              <a:t>Prof. Mihir A. Parikh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48D8CD1-15D7-4D4C-8AE3-7D6004E1A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r>
              <a:rPr lang="en-US"/>
              <a:t>ISM 6367</a:t>
            </a:r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/>
              <a:t>Prof. Mihir A. Parikh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5D9DC20-CCDB-415E-9C2F-244130411F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3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98D6-24A8-4C07-9A89-DA63B76A6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579D-38A9-4D39-9DC4-0C38001672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9C9C7-E8DB-4BEE-8194-5B23191330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61035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5334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1143000" cy="244475"/>
          </a:xfrm>
        </p:spPr>
        <p:txBody>
          <a:bodyPr/>
          <a:lstStyle>
            <a:lvl1pPr>
              <a:defRPr/>
            </a:lvl1pPr>
          </a:lstStyle>
          <a:p>
            <a:fld id="{59EAF72F-54B0-48C8-B37D-BCCA6A9F0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45A1-0E10-427B-A869-384121F93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2379A-E458-4E17-83F7-01179891D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E0FDA-7B01-4379-8AF7-CDE3427E64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23A73-E859-4860-AD2D-3D9ADF7C1A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8FBA-6A80-4D75-9A61-9CF8A5D41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3AB1B-B1EE-490C-864D-21E9FF1F8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6CB1D-2861-4B8E-831E-3D7DD6702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82955-6DC2-45FE-BCFB-BABE1C804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15000" y="66103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533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613525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B6F9F9-5D5A-4A5A-B51D-18009DA61E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 flipV="1">
            <a:off x="-3175" y="6664325"/>
            <a:ext cx="9159875" cy="4763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 descr="UCF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1025" y="0"/>
            <a:ext cx="942975" cy="942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►"/>
        <a:defRPr sz="2400">
          <a:solidFill>
            <a:srgbClr val="CC99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▼"/>
        <a:defRPr sz="24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Material Planning and Manufacturing Execution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45A1-0E10-427B-A869-384121F9379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1619" y="2100590"/>
            <a:ext cx="304800" cy="457200"/>
            <a:chOff x="2667000" y="1828800"/>
            <a:chExt cx="381000" cy="533400"/>
          </a:xfrm>
        </p:grpSpPr>
        <p:sp>
          <p:nvSpPr>
            <p:cNvPr id="7" name="Oval 6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62219" y="2100590"/>
            <a:ext cx="304800" cy="457200"/>
            <a:chOff x="2667000" y="1828800"/>
            <a:chExt cx="381000" cy="533400"/>
          </a:xfrm>
        </p:grpSpPr>
        <p:sp>
          <p:nvSpPr>
            <p:cNvPr id="12" name="Oval 11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19" y="3091190"/>
            <a:ext cx="304800" cy="457200"/>
            <a:chOff x="2667000" y="1828800"/>
            <a:chExt cx="381000" cy="533400"/>
          </a:xfrm>
        </p:grpSpPr>
        <p:sp>
          <p:nvSpPr>
            <p:cNvPr id="17" name="Oval 16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1619" y="4005590"/>
            <a:ext cx="304800" cy="457200"/>
            <a:chOff x="2667000" y="1828800"/>
            <a:chExt cx="381000" cy="533400"/>
          </a:xfrm>
        </p:grpSpPr>
        <p:sp>
          <p:nvSpPr>
            <p:cNvPr id="22" name="Oval 21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9819" y="4005590"/>
            <a:ext cx="304800" cy="457200"/>
            <a:chOff x="2667000" y="1828800"/>
            <a:chExt cx="381000" cy="533400"/>
          </a:xfrm>
        </p:grpSpPr>
        <p:sp>
          <p:nvSpPr>
            <p:cNvPr id="27" name="Oval 26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43219" y="4005590"/>
            <a:ext cx="304800" cy="457200"/>
            <a:chOff x="2667000" y="1828800"/>
            <a:chExt cx="381000" cy="533400"/>
          </a:xfrm>
        </p:grpSpPr>
        <p:sp>
          <p:nvSpPr>
            <p:cNvPr id="32" name="Oval 31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1619" y="4919990"/>
            <a:ext cx="304800" cy="457200"/>
            <a:chOff x="2667000" y="1828800"/>
            <a:chExt cx="381000" cy="533400"/>
          </a:xfrm>
        </p:grpSpPr>
        <p:sp>
          <p:nvSpPr>
            <p:cNvPr id="37" name="Oval 36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019" y="255779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Material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033619" y="25577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Product Group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95419" y="354839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BOM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3019" y="446279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Workcenter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957419" y="446279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Cost </a:t>
            </a:r>
            <a:br>
              <a:rPr lang="en-US" sz="1100" dirty="0" smtClean="0"/>
            </a:br>
            <a:r>
              <a:rPr lang="en-US" sz="1100" dirty="0" smtClean="0"/>
              <a:t>Center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490819" y="4462790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Activity</a:t>
            </a:r>
            <a:br>
              <a:rPr lang="en-US" sz="1100" dirty="0" smtClean="0"/>
            </a:br>
            <a:r>
              <a:rPr lang="en-US" sz="1100" dirty="0" smtClean="0"/>
              <a:t>Types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19219" y="5377190"/>
            <a:ext cx="671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52619" y="232919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1414619" y="423419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76419" y="423419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81200" y="6096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62400" y="6096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Demand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Mgt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2" idx="3"/>
            <a:endCxn id="63" idx="1"/>
          </p:cNvCxnSpPr>
          <p:nvPr/>
        </p:nvCxnSpPr>
        <p:spPr>
          <a:xfrm>
            <a:off x="2667000" y="8763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43200" y="914400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Disaggregation</a:t>
            </a:r>
            <a:endParaRPr lang="en-US" sz="1100" dirty="0"/>
          </a:p>
        </p:txBody>
      </p:sp>
      <p:sp>
        <p:nvSpPr>
          <p:cNvPr id="73" name="Rectangle 72"/>
          <p:cNvSpPr/>
          <p:nvPr/>
        </p:nvSpPr>
        <p:spPr>
          <a:xfrm>
            <a:off x="3962400" y="20574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MRP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86400" y="6096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4" idx="1"/>
            <a:endCxn id="63" idx="3"/>
          </p:cNvCxnSpPr>
          <p:nvPr/>
        </p:nvCxnSpPr>
        <p:spPr>
          <a:xfrm rot="10800000">
            <a:off x="4648200" y="8763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10000" y="152400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Independent</a:t>
            </a:r>
          </a:p>
          <a:p>
            <a:r>
              <a:rPr lang="en-US" sz="1100" dirty="0" smtClean="0"/>
              <a:t>Requirements</a:t>
            </a:r>
            <a:endParaRPr lang="en-US" sz="1100" dirty="0"/>
          </a:p>
        </p:txBody>
      </p:sp>
      <p:sp>
        <p:nvSpPr>
          <p:cNvPr id="90" name="Rectangle 89"/>
          <p:cNvSpPr/>
          <p:nvPr/>
        </p:nvSpPr>
        <p:spPr>
          <a:xfrm>
            <a:off x="2743200" y="2743200"/>
            <a:ext cx="533400" cy="4572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PReq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3924300" y="2781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0" idx="3"/>
          </p:cNvCxnSpPr>
          <p:nvPr/>
        </p:nvCxnSpPr>
        <p:spPr>
          <a:xfrm rot="10800000">
            <a:off x="3276600" y="29718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96089" y="2667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Proc. Type</a:t>
            </a:r>
            <a:br>
              <a:rPr lang="en-US" sz="900" dirty="0" smtClean="0"/>
            </a:br>
            <a:r>
              <a:rPr lang="en-US" sz="900" dirty="0" smtClean="0"/>
              <a:t>F</a:t>
            </a:r>
            <a:endParaRPr lang="en-US" sz="900" dirty="0"/>
          </a:p>
        </p:txBody>
      </p:sp>
      <p:sp>
        <p:nvSpPr>
          <p:cNvPr id="105" name="Rectangle 104"/>
          <p:cNvSpPr/>
          <p:nvPr/>
        </p:nvSpPr>
        <p:spPr>
          <a:xfrm>
            <a:off x="5181600" y="2743200"/>
            <a:ext cx="533400" cy="4572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PldOrd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62600" y="3352800"/>
            <a:ext cx="5334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Item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4953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257800" y="3429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4285811" y="2781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>
            <a:off x="4495800" y="29718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58000" y="297180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Release</a:t>
            </a:r>
            <a:endParaRPr 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15289" y="2667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Proc. Type</a:t>
            </a:r>
            <a:br>
              <a:rPr lang="en-US" sz="900" dirty="0" smtClean="0"/>
            </a:br>
            <a:r>
              <a:rPr lang="en-US" sz="900" dirty="0" smtClean="0"/>
              <a:t>E</a:t>
            </a:r>
            <a:endParaRPr lang="en-US" sz="900" dirty="0"/>
          </a:p>
        </p:txBody>
      </p:sp>
      <p:sp>
        <p:nvSpPr>
          <p:cNvPr id="115" name="Rectangle 114"/>
          <p:cNvSpPr/>
          <p:nvPr/>
        </p:nvSpPr>
        <p:spPr>
          <a:xfrm>
            <a:off x="5562600" y="3733800"/>
            <a:ext cx="5334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Item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257800" y="3810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791200" y="2743200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Convert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6400800" y="2743200"/>
            <a:ext cx="533400" cy="4572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PrdOrd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81800" y="3352800"/>
            <a:ext cx="5334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5400000">
            <a:off x="5981700" y="36957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477000" y="3429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086600" y="3733800"/>
            <a:ext cx="5334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Item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6934200" y="3810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5" idx="3"/>
            <a:endCxn id="119" idx="1"/>
          </p:cNvCxnSpPr>
          <p:nvPr/>
        </p:nvCxnSpPr>
        <p:spPr>
          <a:xfrm>
            <a:off x="5715000" y="29718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6819900" y="36957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781800" y="4114800"/>
            <a:ext cx="5334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6477000" y="4191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086600" y="4495800"/>
            <a:ext cx="5334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Item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934200" y="4572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6819900" y="44577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62200" y="1447800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SIS</a:t>
            </a:r>
            <a:br>
              <a:rPr lang="en-US" sz="1000" dirty="0" smtClean="0"/>
            </a:br>
            <a:r>
              <a:rPr lang="en-US" sz="1000" dirty="0" smtClean="0"/>
              <a:t>Forecast</a:t>
            </a:r>
          </a:p>
          <a:p>
            <a:r>
              <a:rPr lang="en-US" sz="1000" dirty="0" smtClean="0"/>
              <a:t>Manual</a:t>
            </a:r>
            <a:br>
              <a:rPr lang="en-US" sz="1000" dirty="0" smtClean="0"/>
            </a:br>
            <a:r>
              <a:rPr lang="en-US" sz="1000" dirty="0" smtClean="0"/>
              <a:t>Another PG</a:t>
            </a:r>
            <a:endParaRPr lang="en-US" sz="1000" dirty="0"/>
          </a:p>
        </p:txBody>
      </p:sp>
      <p:cxnSp>
        <p:nvCxnSpPr>
          <p:cNvPr id="99" name="Straight Arrow Connector 98"/>
          <p:cNvCxnSpPr/>
          <p:nvPr/>
        </p:nvCxnSpPr>
        <p:spPr>
          <a:xfrm rot="5400000" flipH="1" flipV="1">
            <a:off x="2439194" y="13708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600200" y="2362200"/>
            <a:ext cx="76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1789906" y="17907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09600" y="3352800"/>
            <a:ext cx="1828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2019300" y="2933700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438400" y="25146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342106" y="47617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5800" y="5181600"/>
            <a:ext cx="5638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 flipH="1" flipV="1">
            <a:off x="5257800" y="41148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582525" y="449580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Non-Stock</a:t>
            </a:r>
            <a:endParaRPr lang="en-US" sz="900" dirty="0"/>
          </a:p>
        </p:txBody>
      </p:sp>
      <p:sp>
        <p:nvSpPr>
          <p:cNvPr id="155" name="Rectangle 154"/>
          <p:cNvSpPr/>
          <p:nvPr/>
        </p:nvSpPr>
        <p:spPr>
          <a:xfrm>
            <a:off x="8382000" y="4610100"/>
            <a:ext cx="381000" cy="381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49109" y="411480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External</a:t>
            </a:r>
            <a:endParaRPr lang="en-US" sz="900" dirty="0"/>
          </a:p>
        </p:txBody>
      </p:sp>
      <p:sp>
        <p:nvSpPr>
          <p:cNvPr id="162" name="Rectangle 161"/>
          <p:cNvSpPr/>
          <p:nvPr/>
        </p:nvSpPr>
        <p:spPr>
          <a:xfrm>
            <a:off x="8382000" y="4114800"/>
            <a:ext cx="381000" cy="381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20000" y="373380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Stock</a:t>
            </a:r>
            <a:endParaRPr 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410637" y="3352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Internal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8382000" y="3200400"/>
            <a:ext cx="381000" cy="381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CoT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 rot="5400000" flipH="1" flipV="1">
            <a:off x="8382000" y="304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10800000">
            <a:off x="6934200" y="28956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085684" y="2743200"/>
            <a:ext cx="12410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Actual Costs Debit Header</a:t>
            </a:r>
            <a:endParaRPr lang="en-US" sz="7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6858000" y="20574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6926552" y="1600200"/>
            <a:ext cx="922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Settlement to</a:t>
            </a:r>
            <a:br>
              <a:rPr lang="en-US" sz="900" dirty="0" smtClean="0"/>
            </a:br>
            <a:r>
              <a:rPr lang="en-US" sz="900" dirty="0" smtClean="0"/>
              <a:t>FG Stock</a:t>
            </a:r>
          </a:p>
          <a:p>
            <a:pPr algn="ctr"/>
            <a:r>
              <a:rPr lang="en-US" sz="900" dirty="0" smtClean="0"/>
              <a:t>and Variances</a:t>
            </a:r>
            <a:endParaRPr lang="en-US" sz="900" dirty="0"/>
          </a:p>
        </p:txBody>
      </p:sp>
      <p:sp>
        <p:nvSpPr>
          <p:cNvPr id="184" name="Rectangle 183"/>
          <p:cNvSpPr/>
          <p:nvPr/>
        </p:nvSpPr>
        <p:spPr>
          <a:xfrm>
            <a:off x="7162800" y="21336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CO-PA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19800" y="1600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rot="5400000" flipH="1" flipV="1">
            <a:off x="6172994" y="24376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5638800" y="13716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MM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096000" y="13716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FI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553200" y="137160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675785" y="228600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Credit Order</a:t>
            </a:r>
            <a:endParaRPr lang="en-US" sz="900" dirty="0"/>
          </a:p>
        </p:txBody>
      </p:sp>
      <p:grpSp>
        <p:nvGrpSpPr>
          <p:cNvPr id="194" name="Group 92"/>
          <p:cNvGrpSpPr/>
          <p:nvPr/>
        </p:nvGrpSpPr>
        <p:grpSpPr>
          <a:xfrm>
            <a:off x="2743200" y="5486400"/>
            <a:ext cx="762000" cy="609600"/>
            <a:chOff x="6400800" y="5715000"/>
            <a:chExt cx="762000" cy="685800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2743200" y="5257800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Stock: FG</a:t>
            </a:r>
            <a:endParaRPr lang="en-US" sz="1100" dirty="0"/>
          </a:p>
        </p:txBody>
      </p:sp>
      <p:grpSp>
        <p:nvGrpSpPr>
          <p:cNvPr id="198" name="Group 92"/>
          <p:cNvGrpSpPr/>
          <p:nvPr/>
        </p:nvGrpSpPr>
        <p:grpSpPr>
          <a:xfrm>
            <a:off x="1524000" y="5486400"/>
            <a:ext cx="762000" cy="609600"/>
            <a:chOff x="6400800" y="5715000"/>
            <a:chExt cx="762000" cy="685800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/>
          <p:cNvSpPr txBox="1"/>
          <p:nvPr/>
        </p:nvSpPr>
        <p:spPr>
          <a:xfrm>
            <a:off x="1395516" y="5257800"/>
            <a:ext cx="992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Plant Activity</a:t>
            </a:r>
            <a:endParaRPr 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2667000" y="5486400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4000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828800" y="5486400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4000</a:t>
            </a:r>
            <a:endParaRPr lang="en-US" sz="1100" dirty="0"/>
          </a:p>
        </p:txBody>
      </p:sp>
      <p:grpSp>
        <p:nvGrpSpPr>
          <p:cNvPr id="204" name="Group 92"/>
          <p:cNvGrpSpPr/>
          <p:nvPr/>
        </p:nvGrpSpPr>
        <p:grpSpPr>
          <a:xfrm>
            <a:off x="3962400" y="5562600"/>
            <a:ext cx="762000" cy="609600"/>
            <a:chOff x="6400800" y="5715000"/>
            <a:chExt cx="762000" cy="685800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/>
          <p:cNvSpPr txBox="1"/>
          <p:nvPr/>
        </p:nvSpPr>
        <p:spPr>
          <a:xfrm>
            <a:off x="3918317" y="5334000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Stock: Raw</a:t>
            </a:r>
            <a:endParaRPr lang="en-US" sz="1100" dirty="0"/>
          </a:p>
        </p:txBody>
      </p:sp>
      <p:grpSp>
        <p:nvGrpSpPr>
          <p:cNvPr id="208" name="Group 92"/>
          <p:cNvGrpSpPr/>
          <p:nvPr/>
        </p:nvGrpSpPr>
        <p:grpSpPr>
          <a:xfrm>
            <a:off x="5257800" y="5562600"/>
            <a:ext cx="762000" cy="609600"/>
            <a:chOff x="6400800" y="5715000"/>
            <a:chExt cx="762000" cy="685800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4974068" y="5334000"/>
            <a:ext cx="1377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Consumption: Raw</a:t>
            </a:r>
            <a:endParaRPr lang="en-US" sz="11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343400" y="5562600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3000</a:t>
            </a:r>
            <a:endParaRPr lang="en-US" sz="11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105400" y="5562600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3000</a:t>
            </a:r>
            <a:endParaRPr lang="en-US" sz="1100" dirty="0"/>
          </a:p>
        </p:txBody>
      </p:sp>
      <p:grpSp>
        <p:nvGrpSpPr>
          <p:cNvPr id="214" name="Group 213"/>
          <p:cNvGrpSpPr/>
          <p:nvPr/>
        </p:nvGrpSpPr>
        <p:grpSpPr>
          <a:xfrm>
            <a:off x="6553200" y="5638800"/>
            <a:ext cx="304800" cy="457200"/>
            <a:chOff x="2667000" y="1828800"/>
            <a:chExt cx="381000" cy="533400"/>
          </a:xfrm>
        </p:grpSpPr>
        <p:sp>
          <p:nvSpPr>
            <p:cNvPr id="215" name="Oval 214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6477000" y="5791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</a:t>
            </a:r>
            <a:endParaRPr lang="en-US" sz="1200" dirty="0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5791200" y="58674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8382000" y="3657600"/>
            <a:ext cx="381000" cy="381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GI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63" idx="2"/>
            <a:endCxn id="73" idx="0"/>
          </p:cNvCxnSpPr>
          <p:nvPr/>
        </p:nvCxnSpPr>
        <p:spPr>
          <a:xfrm>
            <a:off x="4305300" y="11430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6515100" y="24003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743200" y="3352800"/>
            <a:ext cx="533400" cy="4572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PldOrd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43200" y="3962400"/>
            <a:ext cx="533400" cy="4572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rot="5400000">
            <a:off x="3467100" y="35433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10800000">
            <a:off x="3276601" y="3593068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448489" y="32882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Proc. Type</a:t>
            </a:r>
            <a:br>
              <a:rPr lang="en-US" sz="900" dirty="0" smtClean="0"/>
            </a:br>
            <a:r>
              <a:rPr lang="en-US" sz="900" dirty="0" smtClean="0"/>
              <a:t>F</a:t>
            </a:r>
            <a:endParaRPr lang="en-US" sz="900" dirty="0"/>
          </a:p>
        </p:txBody>
      </p:sp>
      <p:cxnSp>
        <p:nvCxnSpPr>
          <p:cNvPr id="192" name="Straight Arrow Connector 191"/>
          <p:cNvCxnSpPr/>
          <p:nvPr/>
        </p:nvCxnSpPr>
        <p:spPr>
          <a:xfrm rot="10800000">
            <a:off x="3276600" y="4191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296089" y="38862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Proc. Type</a:t>
            </a:r>
            <a:br>
              <a:rPr lang="en-US" sz="900" dirty="0" smtClean="0"/>
            </a:br>
            <a:r>
              <a:rPr lang="en-US" sz="900" dirty="0" smtClean="0"/>
              <a:t>F</a:t>
            </a:r>
            <a:endParaRPr lang="en-US" sz="900" dirty="0"/>
          </a:p>
        </p:txBody>
      </p:sp>
      <p:cxnSp>
        <p:nvCxnSpPr>
          <p:cNvPr id="224" name="Straight Arrow Connector 223"/>
          <p:cNvCxnSpPr/>
          <p:nvPr/>
        </p:nvCxnSpPr>
        <p:spPr>
          <a:xfrm rot="5400000">
            <a:off x="304006" y="2895600"/>
            <a:ext cx="3055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62" grpId="0" animBg="1"/>
      <p:bldP spid="63" grpId="0" animBg="1"/>
      <p:bldP spid="69" grpId="0"/>
      <p:bldP spid="73" grpId="0" animBg="1"/>
      <p:bldP spid="84" grpId="0" animBg="1"/>
      <p:bldP spid="88" grpId="0"/>
      <p:bldP spid="90" grpId="0" animBg="1"/>
      <p:bldP spid="104" grpId="0"/>
      <p:bldP spid="105" grpId="0" animBg="1"/>
      <p:bldP spid="106" grpId="0" animBg="1"/>
      <p:bldP spid="111" grpId="0"/>
      <p:bldP spid="114" grpId="0"/>
      <p:bldP spid="115" grpId="0" animBg="1"/>
      <p:bldP spid="118" grpId="0"/>
      <p:bldP spid="119" grpId="0" animBg="1"/>
      <p:bldP spid="120" grpId="0" animBg="1"/>
      <p:bldP spid="123" grpId="0" animBg="1"/>
      <p:bldP spid="133" grpId="0" animBg="1"/>
      <p:bldP spid="135" grpId="0" animBg="1"/>
      <p:bldP spid="94" grpId="0"/>
      <p:bldP spid="154" grpId="0"/>
      <p:bldP spid="155" grpId="0" animBg="1"/>
      <p:bldP spid="161" grpId="0"/>
      <p:bldP spid="162" grpId="0" animBg="1"/>
      <p:bldP spid="167" grpId="0"/>
      <p:bldP spid="169" grpId="0"/>
      <p:bldP spid="170" grpId="0" animBg="1"/>
      <p:bldP spid="176" grpId="0"/>
      <p:bldP spid="179" grpId="0"/>
      <p:bldP spid="184" grpId="0" animBg="1"/>
      <p:bldP spid="186" grpId="0" animBg="1"/>
      <p:bldP spid="189" grpId="0" animBg="1"/>
      <p:bldP spid="190" grpId="0" animBg="1"/>
      <p:bldP spid="191" grpId="0" animBg="1"/>
      <p:bldP spid="193" grpId="0"/>
      <p:bldP spid="197" grpId="0"/>
      <p:bldP spid="201" grpId="0"/>
      <p:bldP spid="202" grpId="0"/>
      <p:bldP spid="203" grpId="0"/>
      <p:bldP spid="207" grpId="0"/>
      <p:bldP spid="211" grpId="0"/>
      <p:bldP spid="212" grpId="0"/>
      <p:bldP spid="213" grpId="0"/>
      <p:bldP spid="219" grpId="0"/>
      <p:bldP spid="222" grpId="0" animBg="1"/>
      <p:bldP spid="174" grpId="0" animBg="1"/>
      <p:bldP spid="177" grpId="0" animBg="1"/>
      <p:bldP spid="183" grpId="0"/>
      <p:bldP spid="2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85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Material Planning and Manufacturing Execution</vt:lpstr>
      <vt:lpstr>PowerPoint Presentation</vt:lpstr>
    </vt:vector>
  </TitlesOfParts>
  <Company>UCF - College of Business Administration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Template</dc:title>
  <dc:creator>College of Business Administration</dc:creator>
  <cp:lastModifiedBy>Ross HIGHTOWER</cp:lastModifiedBy>
  <cp:revision>74</cp:revision>
  <dcterms:created xsi:type="dcterms:W3CDTF">2007-08-28T15:32:08Z</dcterms:created>
  <dcterms:modified xsi:type="dcterms:W3CDTF">2014-04-18T20:47:09Z</dcterms:modified>
</cp:coreProperties>
</file>