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173F-FD8E-459F-8B23-7C982CB87F0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E65F-2077-40F8-8278-BD117745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/>
          <p:cNvCxnSpPr>
            <a:stCxn id="28" idx="0"/>
            <a:endCxn id="5" idx="3"/>
          </p:cNvCxnSpPr>
          <p:nvPr/>
        </p:nvCxnSpPr>
        <p:spPr>
          <a:xfrm rot="16200000" flipV="1">
            <a:off x="1314450" y="2914650"/>
            <a:ext cx="2171700" cy="129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81400" y="6858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574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0509" y="2098965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7291" y="2071256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415145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3055" y="46482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/>
              <a:t>1200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46418" y="345671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91" y="3442855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49291" y="4662055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br>
              <a:rPr lang="en-US" dirty="0" smtClean="0"/>
            </a:br>
            <a:r>
              <a:rPr lang="en-US" dirty="0" smtClean="0"/>
              <a:t>3100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84127" y="4038600"/>
            <a:ext cx="10668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3000</a:t>
            </a:r>
            <a:endParaRPr lang="en-US" dirty="0"/>
          </a:p>
        </p:txBody>
      </p:sp>
      <p:cxnSp>
        <p:nvCxnSpPr>
          <p:cNvPr id="19" name="Elbow Connector 18"/>
          <p:cNvCxnSpPr>
            <a:stCxn id="7" idx="3"/>
            <a:endCxn id="13" idx="0"/>
          </p:cNvCxnSpPr>
          <p:nvPr/>
        </p:nvCxnSpPr>
        <p:spPr>
          <a:xfrm>
            <a:off x="6754091" y="2490356"/>
            <a:ext cx="1863436" cy="1548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3"/>
          </p:cNvCxnSpPr>
          <p:nvPr/>
        </p:nvCxnSpPr>
        <p:spPr>
          <a:xfrm rot="10800000">
            <a:off x="7516092" y="3861956"/>
            <a:ext cx="713509" cy="176645"/>
          </a:xfrm>
          <a:prstGeom prst="bentConnector3">
            <a:avLst>
              <a:gd name="adj1" fmla="val -2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2" idx="3"/>
          </p:cNvCxnSpPr>
          <p:nvPr/>
        </p:nvCxnSpPr>
        <p:spPr>
          <a:xfrm rot="10800000" flipV="1">
            <a:off x="7516091" y="4876799"/>
            <a:ext cx="713510" cy="204355"/>
          </a:xfrm>
          <a:prstGeom prst="bentConnector3">
            <a:avLst>
              <a:gd name="adj1" fmla="val 1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  <a:endCxn id="8" idx="1"/>
          </p:cNvCxnSpPr>
          <p:nvPr/>
        </p:nvCxnSpPr>
        <p:spPr>
          <a:xfrm flipH="1">
            <a:off x="1219200" y="3834245"/>
            <a:ext cx="238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9" idx="1"/>
          </p:cNvCxnSpPr>
          <p:nvPr/>
        </p:nvCxnSpPr>
        <p:spPr>
          <a:xfrm flipH="1">
            <a:off x="1233055" y="5067300"/>
            <a:ext cx="2348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rot="16200000" flipH="1">
            <a:off x="-50223" y="3784022"/>
            <a:ext cx="2171700" cy="3948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</p:cNvCxnSpPr>
          <p:nvPr/>
        </p:nvCxnSpPr>
        <p:spPr>
          <a:xfrm flipH="1">
            <a:off x="838199" y="3834245"/>
            <a:ext cx="381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35382" y="3415145"/>
            <a:ext cx="10668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14600" y="4648200"/>
            <a:ext cx="10668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1200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5715000"/>
            <a:ext cx="10668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3000</a:t>
            </a:r>
            <a:endParaRPr lang="en-US" dirty="0"/>
          </a:p>
        </p:txBody>
      </p:sp>
      <p:cxnSp>
        <p:nvCxnSpPr>
          <p:cNvPr id="42" name="Elbow Connector 41"/>
          <p:cNvCxnSpPr>
            <a:stCxn id="6" idx="2"/>
            <a:endCxn id="10" idx="1"/>
          </p:cNvCxnSpPr>
          <p:nvPr/>
        </p:nvCxnSpPr>
        <p:spPr>
          <a:xfrm rot="16200000" flipH="1">
            <a:off x="3610841" y="3240232"/>
            <a:ext cx="938645" cy="332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2"/>
            <a:endCxn id="40" idx="0"/>
          </p:cNvCxnSpPr>
          <p:nvPr/>
        </p:nvCxnSpPr>
        <p:spPr>
          <a:xfrm>
            <a:off x="4779818" y="4294910"/>
            <a:ext cx="20782" cy="14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3"/>
            <a:endCxn id="12" idx="2"/>
          </p:cNvCxnSpPr>
          <p:nvPr/>
        </p:nvCxnSpPr>
        <p:spPr>
          <a:xfrm flipV="1">
            <a:off x="5334000" y="5500255"/>
            <a:ext cx="1648691" cy="6338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1"/>
            <a:endCxn id="9" idx="2"/>
          </p:cNvCxnSpPr>
          <p:nvPr/>
        </p:nvCxnSpPr>
        <p:spPr>
          <a:xfrm rot="10800000">
            <a:off x="1766456" y="5486400"/>
            <a:ext cx="2500745" cy="64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5" idx="0"/>
          </p:cNvCxnSpPr>
          <p:nvPr/>
        </p:nvCxnSpPr>
        <p:spPr>
          <a:xfrm rot="5400000">
            <a:off x="2324100" y="-38100"/>
            <a:ext cx="990600" cy="3200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2"/>
            <a:endCxn id="6" idx="0"/>
          </p:cNvCxnSpPr>
          <p:nvPr/>
        </p:nvCxnSpPr>
        <p:spPr>
          <a:xfrm rot="5400000">
            <a:off x="3650673" y="1330037"/>
            <a:ext cx="1032165" cy="5056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2"/>
            <a:endCxn id="7" idx="0"/>
          </p:cNvCxnSpPr>
          <p:nvPr/>
        </p:nvCxnSpPr>
        <p:spPr>
          <a:xfrm rot="16200000" flipH="1">
            <a:off x="4817917" y="668482"/>
            <a:ext cx="1004456" cy="1801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12" idx="1"/>
          </p:cNvCxnSpPr>
          <p:nvPr/>
        </p:nvCxnSpPr>
        <p:spPr>
          <a:xfrm rot="16200000" flipH="1">
            <a:off x="5110596" y="3742459"/>
            <a:ext cx="2171699" cy="5056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1"/>
          </p:cNvCxnSpPr>
          <p:nvPr/>
        </p:nvCxnSpPr>
        <p:spPr>
          <a:xfrm flipH="1">
            <a:off x="5943600" y="3861955"/>
            <a:ext cx="5056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</dc:creator>
  <cp:lastModifiedBy>Ross</cp:lastModifiedBy>
  <cp:revision>4</cp:revision>
  <dcterms:created xsi:type="dcterms:W3CDTF">2012-05-15T12:46:19Z</dcterms:created>
  <dcterms:modified xsi:type="dcterms:W3CDTF">2012-06-21T20:11:14Z</dcterms:modified>
</cp:coreProperties>
</file>