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E329-8C37-4129-A45F-29BE4C77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222F-3D3D-47D3-952F-80E26A56D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128C-8452-44F3-B533-13D55383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3CB6-3BA8-40F6-BEAF-71F1D17F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220F-57ED-400A-B091-D8D97C4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3A6-BFEF-447F-8667-E29BECC3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01808-3C2A-4DCC-9868-1F224C81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2D17-7885-427C-A64A-B27C4F03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0CA9-9DD9-4B33-85F5-B306D2C2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6FFA-EF2D-4F9F-ADE7-657504EF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9AD32-C622-4C52-A349-929F047F9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55276-04AE-4D78-B71B-81F44232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F59E-DC31-48F3-AF32-E0C429AB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5602-45C4-49A2-91EC-E8CAA0A4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9798-1E4A-4438-A077-18801118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48F8-A9AC-4AAE-A095-EDD298E1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0D78-99B5-4366-AEFE-9170C91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C8EC-5A5D-4019-95C1-F122CB6D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7D48-B253-4D5E-A774-D0CFD511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ED48-D62C-403E-8130-421114E4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C6A-B217-4E6F-BC7D-2058044E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27454-0CB9-4ED6-9B1A-52990AB6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F146-E11F-4E85-AB06-9AB80E62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BBEC-AF2D-4093-AFDC-2F2EDD4B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CC95-08AC-4E46-B52D-0B3E3DDB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184C-F345-4404-AC92-FBFD8483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1988-6FD5-458F-B0F9-66D86FFB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612E0-EF4C-41D7-91BF-DC287D34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F35E-B68A-49DB-910B-6B73F06E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83BD-7919-4CA3-9672-9C7EF0B9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3A45-85D3-4C0E-A237-FB6DF042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2652-F14E-4D7E-90A3-7390E47B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ABDA-17F1-449A-8D39-267255F3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5532-E259-495B-8663-A21E9A66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D9BB-52FC-452E-B0C0-F5209689F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0C5CA-CE79-4983-9225-6B52ED96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96444-3ACD-4923-A980-D14E9DA5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263F-928D-49AD-BF0A-F2F3AFE8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912FB-92B0-4CDC-AB7B-DDA3DB5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510-73CC-4298-89EC-EE07BB07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5BBB7-51CB-42DA-A8D7-E0332AF7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E3FC8-113A-4E20-9A6F-D28C0C46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C11D0-C0EA-4754-908C-40D4210A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2C59B-420C-4B8C-8C1B-56E4BF45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C61D1-2AFB-46AB-A0DE-EA76EC24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7AC6-C56D-4521-8AFC-6DADBC36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BCA0-3986-4678-9465-19DC367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09FC-8924-403B-A578-005C25BB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6FD0-D8B1-47C8-8724-10BDB6BC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80EEE-67DD-41DE-BDA0-0A98EC70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CF387-2A16-4198-BDC7-DB620AF9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1C7A-66F8-43BD-AAAF-707E5CA9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17A3-8DD4-4472-9ED5-B181FE8C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BC159-489A-46B9-8D2F-987356A7E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A333-E4FC-4267-B788-C3FCF7588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DA4D7-CDA3-4280-A6CE-D47AA386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F8E6F-DD78-461E-8754-0B3BAAD2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BB87F-AFA4-485B-98CC-FD2ABD8B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3ECF6-4880-4FF1-B7EB-BC99FC11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6A98-FCCC-42C8-933F-ED62DBA4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67D8-BF80-45C3-8C76-400EDE777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163A-6884-4E16-983E-E9A98C8677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D417-F911-422F-ACEB-ADD4005D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CF02-7215-4766-ACFC-6138FEA36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15D9-85E0-4D4E-B4AA-832268BF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AD4372-D4B7-473B-915B-116E6E11F6D9}"/>
              </a:ext>
            </a:extLst>
          </p:cNvPr>
          <p:cNvSpPr/>
          <p:nvPr/>
        </p:nvSpPr>
        <p:spPr>
          <a:xfrm>
            <a:off x="92278" y="503556"/>
            <a:ext cx="4194495" cy="2925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020DC-F803-47E2-BF9E-E1FFFB656D5F}"/>
              </a:ext>
            </a:extLst>
          </p:cNvPr>
          <p:cNvSpPr txBox="1"/>
          <p:nvPr/>
        </p:nvSpPr>
        <p:spPr>
          <a:xfrm>
            <a:off x="210237" y="537545"/>
            <a:ext cx="388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740321	Nuclear oven	1,000,000</a:t>
            </a:r>
          </a:p>
          <a:p>
            <a:r>
              <a:rPr lang="en-US" dirty="0"/>
              <a:t>732091	Insurance rider	    500,000</a:t>
            </a:r>
          </a:p>
          <a:p>
            <a:r>
              <a:rPr lang="en-US" u="sng" dirty="0"/>
              <a:t>732098	Hazmat suits	    100,000</a:t>
            </a:r>
          </a:p>
          <a:p>
            <a:r>
              <a:rPr lang="en-US" i="1" dirty="0"/>
              <a:t>Debits	</a:t>
            </a:r>
            <a:r>
              <a:rPr lang="en-US" dirty="0"/>
              <a:t>		1,600,000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060AC-09CD-4453-9B0A-4F52F451DE68}"/>
              </a:ext>
            </a:extLst>
          </p:cNvPr>
          <p:cNvSpPr txBox="1"/>
          <p:nvPr/>
        </p:nvSpPr>
        <p:spPr>
          <a:xfrm>
            <a:off x="0" y="134224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Investment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00F66-D4E2-4F3B-BAC9-F249E4E6C86F}"/>
              </a:ext>
            </a:extLst>
          </p:cNvPr>
          <p:cNvSpPr txBox="1"/>
          <p:nvPr/>
        </p:nvSpPr>
        <p:spPr>
          <a:xfrm>
            <a:off x="139705" y="1983272"/>
            <a:ext cx="3959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6000324	Settlement	1,600,000-</a:t>
            </a:r>
          </a:p>
          <a:p>
            <a:r>
              <a:rPr lang="en-US" i="1" dirty="0"/>
              <a:t>Credits			</a:t>
            </a:r>
            <a:r>
              <a:rPr lang="en-US" dirty="0"/>
              <a:t>1,600,000-</a:t>
            </a:r>
          </a:p>
          <a:p>
            <a:endParaRPr lang="en-US" i="1" dirty="0"/>
          </a:p>
          <a:p>
            <a:r>
              <a:rPr lang="en-US" i="1" dirty="0"/>
              <a:t>Balance			</a:t>
            </a:r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772D5-590C-43DC-A7B9-A4381160328F}"/>
              </a:ext>
            </a:extLst>
          </p:cNvPr>
          <p:cNvSpPr/>
          <p:nvPr/>
        </p:nvSpPr>
        <p:spPr>
          <a:xfrm>
            <a:off x="6803472" y="604007"/>
            <a:ext cx="4127383" cy="273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577F1-4A63-4595-852A-DD807B8FCBB0}"/>
              </a:ext>
            </a:extLst>
          </p:cNvPr>
          <p:cNvSpPr txBox="1"/>
          <p:nvPr/>
        </p:nvSpPr>
        <p:spPr>
          <a:xfrm>
            <a:off x="6711193" y="201769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Cafeteria Cost Center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E0D76-8924-4393-9662-1B3133340724}"/>
              </a:ext>
            </a:extLst>
          </p:cNvPr>
          <p:cNvCxnSpPr/>
          <p:nvPr/>
        </p:nvCxnSpPr>
        <p:spPr>
          <a:xfrm>
            <a:off x="4286773" y="1258349"/>
            <a:ext cx="251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01232C-9228-4F93-960F-D8F78BBF0A8D}"/>
              </a:ext>
            </a:extLst>
          </p:cNvPr>
          <p:cNvSpPr txBox="1"/>
          <p:nvPr/>
        </p:nvSpPr>
        <p:spPr>
          <a:xfrm>
            <a:off x="4778522" y="889017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F3D08-8F1B-4BAD-8799-DCB569F0A478}"/>
              </a:ext>
            </a:extLst>
          </p:cNvPr>
          <p:cNvSpPr txBox="1"/>
          <p:nvPr/>
        </p:nvSpPr>
        <p:spPr>
          <a:xfrm>
            <a:off x="6904932" y="722211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6000324	Settlement	1,600,000</a:t>
            </a:r>
          </a:p>
          <a:p>
            <a:r>
              <a:rPr lang="en-US" i="1" dirty="0"/>
              <a:t>Debit			</a:t>
            </a:r>
            <a:r>
              <a:rPr lang="en-US" dirty="0"/>
              <a:t>1,600,000</a:t>
            </a:r>
          </a:p>
          <a:p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C5106-EC92-48FE-B82F-5A9B38A1768F}"/>
              </a:ext>
            </a:extLst>
          </p:cNvPr>
          <p:cNvSpPr txBox="1"/>
          <p:nvPr/>
        </p:nvSpPr>
        <p:spPr>
          <a:xfrm>
            <a:off x="6896951" y="2522704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Balance			</a:t>
            </a:r>
            <a:r>
              <a:rPr lang="en-US" dirty="0"/>
              <a:t>1,600,000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6B19C-2B6B-47B2-AFF4-72402A0F6DAF}"/>
              </a:ext>
            </a:extLst>
          </p:cNvPr>
          <p:cNvSpPr/>
          <p:nvPr/>
        </p:nvSpPr>
        <p:spPr>
          <a:xfrm>
            <a:off x="1748901" y="4678532"/>
            <a:ext cx="2350542" cy="1641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22A3A6-B71A-4864-ADCF-AB8CEA105344}"/>
              </a:ext>
            </a:extLst>
          </p:cNvPr>
          <p:cNvSpPr/>
          <p:nvPr/>
        </p:nvSpPr>
        <p:spPr>
          <a:xfrm>
            <a:off x="4571002" y="4678531"/>
            <a:ext cx="2350542" cy="1641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812E5-A10A-4DF1-B052-A506BB8FB4AF}"/>
              </a:ext>
            </a:extLst>
          </p:cNvPr>
          <p:cNvSpPr/>
          <p:nvPr/>
        </p:nvSpPr>
        <p:spPr>
          <a:xfrm>
            <a:off x="7391207" y="4671588"/>
            <a:ext cx="2707793" cy="1641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0C248-C8F7-4551-B2A5-2DFC8450022C}"/>
              </a:ext>
            </a:extLst>
          </p:cNvPr>
          <p:cNvSpPr txBox="1"/>
          <p:nvPr/>
        </p:nvSpPr>
        <p:spPr>
          <a:xfrm>
            <a:off x="1748901" y="430919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</a:t>
            </a:r>
            <a:r>
              <a:rPr lang="en-US" dirty="0" err="1"/>
              <a:t>CCtr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DAD5F-961E-493F-87A8-E8D469D288DB}"/>
              </a:ext>
            </a:extLst>
          </p:cNvPr>
          <p:cNvSpPr txBox="1"/>
          <p:nvPr/>
        </p:nvSpPr>
        <p:spPr>
          <a:xfrm>
            <a:off x="4570054" y="4302256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</a:t>
            </a:r>
            <a:r>
              <a:rPr lang="en-US" dirty="0" err="1"/>
              <a:t>CCtr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967C8-15B9-48A5-AF19-5C607E1B41A9}"/>
              </a:ext>
            </a:extLst>
          </p:cNvPr>
          <p:cNvSpPr txBox="1"/>
          <p:nvPr/>
        </p:nvSpPr>
        <p:spPr>
          <a:xfrm>
            <a:off x="7391208" y="4302256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Maint</a:t>
            </a:r>
            <a:r>
              <a:rPr lang="en-US" dirty="0"/>
              <a:t> </a:t>
            </a:r>
            <a:r>
              <a:rPr lang="en-US" dirty="0" err="1"/>
              <a:t>CCtr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0B3AF-A130-4A48-8E25-F469C46BFFAC}"/>
              </a:ext>
            </a:extLst>
          </p:cNvPr>
          <p:cNvSpPr txBox="1"/>
          <p:nvPr/>
        </p:nvSpPr>
        <p:spPr>
          <a:xfrm>
            <a:off x="7391208" y="4678531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Atype</a:t>
            </a:r>
            <a:r>
              <a:rPr lang="en-US" dirty="0"/>
              <a:t> </a:t>
            </a:r>
            <a:r>
              <a:rPr lang="en-US" dirty="0" err="1"/>
              <a:t>MaintWork</a:t>
            </a:r>
            <a:r>
              <a:rPr lang="en-US" dirty="0"/>
              <a:t>  $100/</a:t>
            </a:r>
            <a:r>
              <a:rPr lang="en-US" dirty="0" err="1"/>
              <a:t>hr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027EC4-43CC-4231-81C2-59C38AF55373}"/>
              </a:ext>
            </a:extLst>
          </p:cNvPr>
          <p:cNvCxnSpPr/>
          <p:nvPr/>
        </p:nvCxnSpPr>
        <p:spPr>
          <a:xfrm flipV="1">
            <a:off x="9703293" y="3338818"/>
            <a:ext cx="0" cy="133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B2FEFB-1243-46AF-91F5-0C8C879D942D}"/>
              </a:ext>
            </a:extLst>
          </p:cNvPr>
          <p:cNvSpPr txBox="1"/>
          <p:nvPr/>
        </p:nvSpPr>
        <p:spPr>
          <a:xfrm>
            <a:off x="9703293" y="3639342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Hrs</a:t>
            </a:r>
            <a:r>
              <a:rPr lang="en-US" dirty="0"/>
              <a:t> of 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833BA-55B5-4D62-89D6-166DFA6E92C2}"/>
              </a:ext>
            </a:extLst>
          </p:cNvPr>
          <p:cNvSpPr txBox="1"/>
          <p:nvPr/>
        </p:nvSpPr>
        <p:spPr>
          <a:xfrm>
            <a:off x="7424528" y="5040920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603214  Allocation	 1000-</a:t>
            </a:r>
          </a:p>
          <a:p>
            <a:r>
              <a:rPr lang="en-US" i="1" dirty="0"/>
              <a:t>Credit</a:t>
            </a:r>
            <a:r>
              <a:rPr lang="en-US" dirty="0"/>
              <a:t>                          1000-</a:t>
            </a:r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DFE59-337A-4CBB-84F1-656F294A4773}"/>
              </a:ext>
            </a:extLst>
          </p:cNvPr>
          <p:cNvSpPr txBox="1"/>
          <p:nvPr/>
        </p:nvSpPr>
        <p:spPr>
          <a:xfrm>
            <a:off x="6896951" y="724219"/>
            <a:ext cx="388920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6000324	Settlement	1,600,000</a:t>
            </a:r>
          </a:p>
          <a:p>
            <a:r>
              <a:rPr lang="en-US" u="sng" dirty="0"/>
              <a:t>603214	Allocation	       1,000</a:t>
            </a:r>
          </a:p>
          <a:p>
            <a:r>
              <a:rPr lang="en-US" i="1" dirty="0"/>
              <a:t>Debit			</a:t>
            </a:r>
            <a:r>
              <a:rPr lang="en-US" dirty="0"/>
              <a:t>1,601,000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4E33EC-4DF3-405A-9CC1-620573129EEE}"/>
              </a:ext>
            </a:extLst>
          </p:cNvPr>
          <p:cNvSpPr txBox="1"/>
          <p:nvPr/>
        </p:nvSpPr>
        <p:spPr>
          <a:xfrm>
            <a:off x="6896951" y="2529647"/>
            <a:ext cx="3889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Balance			</a:t>
            </a:r>
            <a:r>
              <a:rPr lang="en-US" dirty="0"/>
              <a:t>1,601,000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82717E-00BB-4B1A-A933-7DAC44448E81}"/>
              </a:ext>
            </a:extLst>
          </p:cNvPr>
          <p:cNvGrpSpPr/>
          <p:nvPr/>
        </p:nvGrpSpPr>
        <p:grpSpPr>
          <a:xfrm>
            <a:off x="3338003" y="2892036"/>
            <a:ext cx="5546798" cy="1786495"/>
            <a:chOff x="3338003" y="2892036"/>
            <a:chExt cx="5546798" cy="178649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A605FA-CD8C-4FA3-87BC-94939AD93EC3}"/>
                </a:ext>
              </a:extLst>
            </p:cNvPr>
            <p:cNvCxnSpPr>
              <a:cxnSpLocks/>
            </p:cNvCxnSpPr>
            <p:nvPr/>
          </p:nvCxnSpPr>
          <p:spPr>
            <a:xfrm>
              <a:off x="5545122" y="2892036"/>
              <a:ext cx="0" cy="1786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802750-B491-4837-AF27-7FF212EB7785}"/>
                </a:ext>
              </a:extLst>
            </p:cNvPr>
            <p:cNvCxnSpPr/>
            <p:nvPr/>
          </p:nvCxnSpPr>
          <p:spPr>
            <a:xfrm flipV="1">
              <a:off x="5545122" y="2892036"/>
              <a:ext cx="1258350" cy="6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488404-05D6-496B-B7BE-B766A3F76B57}"/>
                </a:ext>
              </a:extLst>
            </p:cNvPr>
            <p:cNvCxnSpPr/>
            <p:nvPr/>
          </p:nvCxnSpPr>
          <p:spPr>
            <a:xfrm>
              <a:off x="3338004" y="3708150"/>
              <a:ext cx="5503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05168C6-0002-4C1D-B026-EB5CB5B0A3B5}"/>
                </a:ext>
              </a:extLst>
            </p:cNvPr>
            <p:cNvCxnSpPr>
              <a:cxnSpLocks/>
            </p:cNvCxnSpPr>
            <p:nvPr/>
          </p:nvCxnSpPr>
          <p:spPr>
            <a:xfrm>
              <a:off x="8841554" y="3710866"/>
              <a:ext cx="43247" cy="960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04212D4-B7AB-4B1F-9580-207286D3AF13}"/>
                </a:ext>
              </a:extLst>
            </p:cNvPr>
            <p:cNvCxnSpPr/>
            <p:nvPr/>
          </p:nvCxnSpPr>
          <p:spPr>
            <a:xfrm flipH="1">
              <a:off x="3338003" y="3715093"/>
              <a:ext cx="11976" cy="956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88C4BD8-4696-489D-8620-32235018DF70}"/>
              </a:ext>
            </a:extLst>
          </p:cNvPr>
          <p:cNvSpPr txBox="1"/>
          <p:nvPr/>
        </p:nvSpPr>
        <p:spPr>
          <a:xfrm>
            <a:off x="2154840" y="6327399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Employees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20023-9BA1-4830-8A37-DA78EBC4DEAF}"/>
              </a:ext>
            </a:extLst>
          </p:cNvPr>
          <p:cNvSpPr txBox="1"/>
          <p:nvPr/>
        </p:nvSpPr>
        <p:spPr>
          <a:xfrm>
            <a:off x="5003537" y="6327399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Employees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CF47EB-BF5E-470D-9565-40153AF38461}"/>
              </a:ext>
            </a:extLst>
          </p:cNvPr>
          <p:cNvSpPr txBox="1"/>
          <p:nvPr/>
        </p:nvSpPr>
        <p:spPr>
          <a:xfrm>
            <a:off x="7946722" y="6318414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Employees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AFF51-257C-4F93-B735-4F76AE562084}"/>
              </a:ext>
            </a:extLst>
          </p:cNvPr>
          <p:cNvSpPr txBox="1"/>
          <p:nvPr/>
        </p:nvSpPr>
        <p:spPr>
          <a:xfrm>
            <a:off x="1748900" y="4702463"/>
            <a:ext cx="2308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600022 Assessment  457,429</a:t>
            </a:r>
          </a:p>
          <a:p>
            <a:r>
              <a:rPr lang="en-US" sz="1400" i="1" dirty="0"/>
              <a:t>Debit	               457,429</a:t>
            </a:r>
          </a:p>
          <a:p>
            <a:endParaRPr lang="en-US" sz="1400" i="1" dirty="0"/>
          </a:p>
          <a:p>
            <a:r>
              <a:rPr lang="en-US" sz="1400" i="1" dirty="0"/>
              <a:t>Balance</a:t>
            </a:r>
            <a:r>
              <a:rPr lang="en-US" sz="1400" dirty="0"/>
              <a:t>                       457,429</a:t>
            </a:r>
            <a:endParaRPr lang="en-US" sz="14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F8CBEE-3E95-47AF-B275-2AD254903A50}"/>
              </a:ext>
            </a:extLst>
          </p:cNvPr>
          <p:cNvSpPr txBox="1"/>
          <p:nvPr/>
        </p:nvSpPr>
        <p:spPr>
          <a:xfrm>
            <a:off x="4588370" y="4714662"/>
            <a:ext cx="2308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600022 Assessment  914,857</a:t>
            </a:r>
          </a:p>
          <a:p>
            <a:r>
              <a:rPr lang="en-US" sz="1400" i="1" dirty="0"/>
              <a:t>Debit	               </a:t>
            </a:r>
            <a:r>
              <a:rPr lang="en-US" sz="1400" dirty="0"/>
              <a:t>914,857</a:t>
            </a:r>
          </a:p>
          <a:p>
            <a:endParaRPr lang="en-US" sz="1400" i="1" dirty="0"/>
          </a:p>
          <a:p>
            <a:r>
              <a:rPr lang="en-US" sz="1400" i="1" dirty="0"/>
              <a:t>Balance                        457,429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BDC410-F33D-41D3-8803-E764B70D62A2}"/>
              </a:ext>
            </a:extLst>
          </p:cNvPr>
          <p:cNvSpPr txBox="1"/>
          <p:nvPr/>
        </p:nvSpPr>
        <p:spPr>
          <a:xfrm>
            <a:off x="7501632" y="4713073"/>
            <a:ext cx="2475488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u="sng" dirty="0"/>
              <a:t>600022 Assessment  228,714</a:t>
            </a:r>
          </a:p>
          <a:p>
            <a:r>
              <a:rPr lang="en-US" sz="1400" i="1" dirty="0"/>
              <a:t>Debit	               228,714</a:t>
            </a:r>
          </a:p>
          <a:p>
            <a:endParaRPr lang="en-US" sz="1400" i="1" dirty="0"/>
          </a:p>
          <a:p>
            <a:r>
              <a:rPr lang="en-US" sz="1400" u="sng" dirty="0"/>
              <a:t>603214 Allocation        1,000-</a:t>
            </a:r>
          </a:p>
          <a:p>
            <a:r>
              <a:rPr lang="en-US" sz="1400" i="1" dirty="0"/>
              <a:t>Credit</a:t>
            </a:r>
            <a:r>
              <a:rPr lang="en-US" sz="1400" dirty="0"/>
              <a:t>                              1,000-</a:t>
            </a:r>
          </a:p>
          <a:p>
            <a:endParaRPr lang="en-US" sz="1400" b="1" i="1" dirty="0"/>
          </a:p>
          <a:p>
            <a:r>
              <a:rPr lang="en-US" sz="1400" i="1" dirty="0"/>
              <a:t>Balance</a:t>
            </a:r>
            <a:r>
              <a:rPr lang="en-US" sz="1400" dirty="0"/>
              <a:t>                       227,714</a:t>
            </a:r>
            <a:endParaRPr lang="en-US" sz="1400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11F4CD-EA91-4526-8DA0-015234E0BEE0}"/>
              </a:ext>
            </a:extLst>
          </p:cNvPr>
          <p:cNvSpPr txBox="1"/>
          <p:nvPr/>
        </p:nvSpPr>
        <p:spPr>
          <a:xfrm>
            <a:off x="6888477" y="1790983"/>
            <a:ext cx="388920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603214	Allocation	1000-</a:t>
            </a:r>
          </a:p>
          <a:p>
            <a:r>
              <a:rPr lang="en-US" u="sng" dirty="0"/>
              <a:t>600022	Assessment     1,500,000-</a:t>
            </a:r>
          </a:p>
          <a:p>
            <a:r>
              <a:rPr lang="en-US" i="1" dirty="0"/>
              <a:t>Credit		         </a:t>
            </a:r>
            <a:r>
              <a:rPr lang="en-US" dirty="0"/>
              <a:t>1,600,000-</a:t>
            </a:r>
          </a:p>
          <a:p>
            <a:endParaRPr lang="en-US" dirty="0"/>
          </a:p>
          <a:p>
            <a:r>
              <a:rPr lang="en-US" i="1" dirty="0"/>
              <a:t>Balance</a:t>
            </a:r>
            <a:r>
              <a:rPr lang="en-US" dirty="0"/>
              <a:t>			       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68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6" grpId="0" animBg="1"/>
      <p:bldP spid="28" grpId="0" animBg="1"/>
      <p:bldP spid="42" grpId="0"/>
      <p:bldP spid="43" grpId="0"/>
      <p:bldP spid="44" grpId="0"/>
      <p:bldP spid="45" grpId="0"/>
      <p:bldP spid="46" grpId="0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HIGHTOWER</dc:creator>
  <cp:lastModifiedBy>Ross HIGHTOWER</cp:lastModifiedBy>
  <cp:revision>4</cp:revision>
  <dcterms:created xsi:type="dcterms:W3CDTF">2019-05-16T13:26:52Z</dcterms:created>
  <dcterms:modified xsi:type="dcterms:W3CDTF">2019-05-16T13:48:54Z</dcterms:modified>
</cp:coreProperties>
</file>