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96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son, Alex" userId="S::petersonalex@seattleu.edu::acde6612-800b-4fa3-85ce-8ddc35beb7f6" providerId="AD" clId="Web-{562D75B4-1546-4D48-97BC-829AEA80A39F}"/>
    <pc:docChg chg="addSld delSld modSld sldOrd">
      <pc:chgData name="Peterson, Alex" userId="S::petersonalex@seattleu.edu::acde6612-800b-4fa3-85ce-8ddc35beb7f6" providerId="AD" clId="Web-{562D75B4-1546-4D48-97BC-829AEA80A39F}" dt="2018-10-18T21:32:01.974" v="1261" actId="20577"/>
      <pc:docMkLst>
        <pc:docMk/>
      </pc:docMkLst>
      <pc:sldChg chg="addSp modSp mod setBg">
        <pc:chgData name="Peterson, Alex" userId="S::petersonalex@seattleu.edu::acde6612-800b-4fa3-85ce-8ddc35beb7f6" providerId="AD" clId="Web-{562D75B4-1546-4D48-97BC-829AEA80A39F}" dt="2018-10-18T21:11:40.520" v="1161"/>
        <pc:sldMkLst>
          <pc:docMk/>
          <pc:sldMk cId="109857222" sldId="256"/>
        </pc:sldMkLst>
        <pc:spChg chg="mo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8" creationId="{559AE206-7EBA-4D33-8BC9-9D8158553F0E}"/>
          </ac:spMkLst>
        </pc:spChg>
        <pc:spChg chg="ad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10" creationId="{6437D937-A7F1-4011-92B4-328E5BE1B166}"/>
          </ac:spMkLst>
        </pc:spChg>
        <pc:spChg chg="ad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12" creationId="{B672F332-AF08-46C6-94F0-77684310D7B7}"/>
          </ac:spMkLst>
        </pc:spChg>
        <pc:spChg chg="ad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14" creationId="{34244EF8-D73A-40E1-BE73-D46E6B4B04ED}"/>
          </ac:spMkLst>
        </pc:spChg>
        <pc:spChg chg="add">
          <ac:chgData name="Peterson, Alex" userId="S::petersonalex@seattleu.edu::acde6612-800b-4fa3-85ce-8ddc35beb7f6" providerId="AD" clId="Web-{562D75B4-1546-4D48-97BC-829AEA80A39F}" dt="2018-10-18T21:11:40.520" v="1161"/>
          <ac:spMkLst>
            <pc:docMk/>
            <pc:sldMk cId="109857222" sldId="256"/>
            <ac:spMk id="16" creationId="{AB84D7E8-4ECB-42D7-ADBF-01689B0F24AE}"/>
          </ac:spMkLst>
        </pc:spChg>
        <pc:cxnChg chg="add">
          <ac:chgData name="Peterson, Alex" userId="S::petersonalex@seattleu.edu::acde6612-800b-4fa3-85ce-8ddc35beb7f6" providerId="AD" clId="Web-{562D75B4-1546-4D48-97BC-829AEA80A39F}" dt="2018-10-18T21:11:40.520" v="1161"/>
          <ac:cxnSpMkLst>
            <pc:docMk/>
            <pc:sldMk cId="109857222" sldId="256"/>
            <ac:cxnSpMk id="18" creationId="{9E8E38ED-369A-44C2-B635-0BED0E48A6E8}"/>
          </ac:cxnSpMkLst>
        </pc:cxnChg>
      </pc:sldChg>
      <pc:sldChg chg="modSp new del">
        <pc:chgData name="Peterson, Alex" userId="S::petersonalex@seattleu.edu::acde6612-800b-4fa3-85ce-8ddc35beb7f6" providerId="AD" clId="Web-{562D75B4-1546-4D48-97BC-829AEA80A39F}" dt="2018-10-18T20:50:53.133" v="961"/>
        <pc:sldMkLst>
          <pc:docMk/>
          <pc:sldMk cId="3627786434" sldId="257"/>
        </pc:sldMkLst>
        <pc:spChg chg="mod">
          <ac:chgData name="Peterson, Alex" userId="S::petersonalex@seattleu.edu::acde6612-800b-4fa3-85ce-8ddc35beb7f6" providerId="AD" clId="Web-{562D75B4-1546-4D48-97BC-829AEA80A39F}" dt="2018-10-18T20:33:25.810" v="446" actId="20577"/>
          <ac:spMkLst>
            <pc:docMk/>
            <pc:sldMk cId="3627786434" sldId="257"/>
            <ac:spMk id="2" creationId="{35B95397-88DF-49DE-B9B1-CDE89A5489D5}"/>
          </ac:spMkLst>
        </pc:spChg>
        <pc:spChg chg="mod">
          <ac:chgData name="Peterson, Alex" userId="S::petersonalex@seattleu.edu::acde6612-800b-4fa3-85ce-8ddc35beb7f6" providerId="AD" clId="Web-{562D75B4-1546-4D48-97BC-829AEA80A39F}" dt="2018-10-18T20:44:01.308" v="710" actId="20577"/>
          <ac:spMkLst>
            <pc:docMk/>
            <pc:sldMk cId="3627786434" sldId="257"/>
            <ac:spMk id="3" creationId="{54840C55-A74D-43DD-9F88-395CE6D63AE2}"/>
          </ac:spMkLst>
        </pc:spChg>
      </pc:sldChg>
      <pc:sldChg chg="modSp new del ord">
        <pc:chgData name="Peterson, Alex" userId="S::petersonalex@seattleu.edu::acde6612-800b-4fa3-85ce-8ddc35beb7f6" providerId="AD" clId="Web-{562D75B4-1546-4D48-97BC-829AEA80A39F}" dt="2018-10-18T20:24:40.658" v="129"/>
        <pc:sldMkLst>
          <pc:docMk/>
          <pc:sldMk cId="2521896913" sldId="258"/>
        </pc:sldMkLst>
        <pc:spChg chg="mod">
          <ac:chgData name="Peterson, Alex" userId="S::petersonalex@seattleu.edu::acde6612-800b-4fa3-85ce-8ddc35beb7f6" providerId="AD" clId="Web-{562D75B4-1546-4D48-97BC-829AEA80A39F}" dt="2018-10-18T20:22:56.606" v="111" actId="20577"/>
          <ac:spMkLst>
            <pc:docMk/>
            <pc:sldMk cId="2521896913" sldId="258"/>
            <ac:spMk id="2" creationId="{E1C06CEB-86F1-437F-8AEC-544A133CE271}"/>
          </ac:spMkLst>
        </pc:spChg>
      </pc:sldChg>
      <pc:sldChg chg="modSp new">
        <pc:chgData name="Peterson, Alex" userId="S::petersonalex@seattleu.edu::acde6612-800b-4fa3-85ce-8ddc35beb7f6" providerId="AD" clId="Web-{562D75B4-1546-4D48-97BC-829AEA80A39F}" dt="2018-10-18T20:29:42.220" v="252" actId="20577"/>
        <pc:sldMkLst>
          <pc:docMk/>
          <pc:sldMk cId="1966964005" sldId="259"/>
        </pc:sldMkLst>
        <pc:spChg chg="mod">
          <ac:chgData name="Peterson, Alex" userId="S::petersonalex@seattleu.edu::acde6612-800b-4fa3-85ce-8ddc35beb7f6" providerId="AD" clId="Web-{562D75B4-1546-4D48-97BC-829AEA80A39F}" dt="2018-10-18T20:29:42.220" v="252" actId="20577"/>
          <ac:spMkLst>
            <pc:docMk/>
            <pc:sldMk cId="1966964005" sldId="259"/>
            <ac:spMk id="2" creationId="{887042A3-B2C4-453B-8FEB-2B079C1810FA}"/>
          </ac:spMkLst>
        </pc:spChg>
      </pc:sldChg>
      <pc:sldChg chg="addSp modSp new mod modClrScheme chgLayout">
        <pc:chgData name="Peterson, Alex" userId="S::petersonalex@seattleu.edu::acde6612-800b-4fa3-85ce-8ddc35beb7f6" providerId="AD" clId="Web-{562D75B4-1546-4D48-97BC-829AEA80A39F}" dt="2018-10-18T21:32:01.959" v="1260" actId="20577"/>
        <pc:sldMkLst>
          <pc:docMk/>
          <pc:sldMk cId="1477417767" sldId="260"/>
        </pc:sldMkLst>
        <pc:spChg chg="add mod">
          <ac:chgData name="Peterson, Alex" userId="S::petersonalex@seattleu.edu::acde6612-800b-4fa3-85ce-8ddc35beb7f6" providerId="AD" clId="Web-{562D75B4-1546-4D48-97BC-829AEA80A39F}" dt="2018-10-18T20:34:37.727" v="538" actId="20577"/>
          <ac:spMkLst>
            <pc:docMk/>
            <pc:sldMk cId="1477417767" sldId="260"/>
            <ac:spMk id="2" creationId="{981DF4A9-119B-46EC-942B-830B1F08726F}"/>
          </ac:spMkLst>
        </pc:spChg>
        <pc:spChg chg="add mod">
          <ac:chgData name="Peterson, Alex" userId="S::petersonalex@seattleu.edu::acde6612-800b-4fa3-85ce-8ddc35beb7f6" providerId="AD" clId="Web-{562D75B4-1546-4D48-97BC-829AEA80A39F}" dt="2018-10-18T21:32:01.959" v="1260" actId="20577"/>
          <ac:spMkLst>
            <pc:docMk/>
            <pc:sldMk cId="1477417767" sldId="260"/>
            <ac:spMk id="3" creationId="{A500AAE3-54C0-45B2-BE03-845A6ABE5D88}"/>
          </ac:spMkLst>
        </pc:spChg>
      </pc:sldChg>
      <pc:sldChg chg="new del">
        <pc:chgData name="Peterson, Alex" userId="S::petersonalex@seattleu.edu::acde6612-800b-4fa3-85ce-8ddc35beb7f6" providerId="AD" clId="Web-{562D75B4-1546-4D48-97BC-829AEA80A39F}" dt="2018-10-18T20:26:41.992" v="134"/>
        <pc:sldMkLst>
          <pc:docMk/>
          <pc:sldMk cId="2222049985" sldId="260"/>
        </pc:sldMkLst>
      </pc:sldChg>
      <pc:sldChg chg="new del">
        <pc:chgData name="Peterson, Alex" userId="S::petersonalex@seattleu.edu::acde6612-800b-4fa3-85ce-8ddc35beb7f6" providerId="AD" clId="Web-{562D75B4-1546-4D48-97BC-829AEA80A39F}" dt="2018-10-18T20:27:01.321" v="139"/>
        <pc:sldMkLst>
          <pc:docMk/>
          <pc:sldMk cId="3769779585" sldId="260"/>
        </pc:sldMkLst>
      </pc:sldChg>
      <pc:sldChg chg="modSp new del">
        <pc:chgData name="Peterson, Alex" userId="S::petersonalex@seattleu.edu::acde6612-800b-4fa3-85ce-8ddc35beb7f6" providerId="AD" clId="Web-{562D75B4-1546-4D48-97BC-829AEA80A39F}" dt="2018-10-18T20:52:10.278" v="974"/>
        <pc:sldMkLst>
          <pc:docMk/>
          <pc:sldMk cId="954639011" sldId="261"/>
        </pc:sldMkLst>
        <pc:spChg chg="mod">
          <ac:chgData name="Peterson, Alex" userId="S::petersonalex@seattleu.edu::acde6612-800b-4fa3-85ce-8ddc35beb7f6" providerId="AD" clId="Web-{562D75B4-1546-4D48-97BC-829AEA80A39F}" dt="2018-10-18T20:52:07.309" v="971" actId="20577"/>
          <ac:spMkLst>
            <pc:docMk/>
            <pc:sldMk cId="954639011" sldId="261"/>
            <ac:spMk id="2" creationId="{0254CA66-1B56-41FC-85B6-7D158BB9AF41}"/>
          </ac:spMkLst>
        </pc:spChg>
      </pc:sldChg>
      <pc:sldChg chg="modSp new">
        <pc:chgData name="Peterson, Alex" userId="S::petersonalex@seattleu.edu::acde6612-800b-4fa3-85ce-8ddc35beb7f6" providerId="AD" clId="Web-{562D75B4-1546-4D48-97BC-829AEA80A39F}" dt="2018-10-18T20:53:41.408" v="978" actId="20577"/>
        <pc:sldMkLst>
          <pc:docMk/>
          <pc:sldMk cId="3394335117" sldId="261"/>
        </pc:sldMkLst>
        <pc:spChg chg="mod">
          <ac:chgData name="Peterson, Alex" userId="S::petersonalex@seattleu.edu::acde6612-800b-4fa3-85ce-8ddc35beb7f6" providerId="AD" clId="Web-{562D75B4-1546-4D48-97BC-829AEA80A39F}" dt="2018-10-18T20:53:41.408" v="978" actId="20577"/>
          <ac:spMkLst>
            <pc:docMk/>
            <pc:sldMk cId="3394335117" sldId="261"/>
            <ac:spMk id="2" creationId="{886BD903-BD95-494B-9D1A-0EB5A060734C}"/>
          </ac:spMkLst>
        </pc:spChg>
      </pc:sldChg>
      <pc:sldChg chg="new del">
        <pc:chgData name="Peterson, Alex" userId="S::petersonalex@seattleu.edu::acde6612-800b-4fa3-85ce-8ddc35beb7f6" providerId="AD" clId="Web-{562D75B4-1546-4D48-97BC-829AEA80A39F}" dt="2018-10-18T20:51:24.806" v="964"/>
        <pc:sldMkLst>
          <pc:docMk/>
          <pc:sldMk cId="419846998" sldId="262"/>
        </pc:sldMkLst>
      </pc:sldChg>
      <pc:sldChg chg="addSp delSp modSp new mod setBg">
        <pc:chgData name="Peterson, Alex" userId="S::petersonalex@seattleu.edu::acde6612-800b-4fa3-85ce-8ddc35beb7f6" providerId="AD" clId="Web-{562D75B4-1546-4D48-97BC-829AEA80A39F}" dt="2018-10-18T20:57:56.333" v="1007" actId="1076"/>
        <pc:sldMkLst>
          <pc:docMk/>
          <pc:sldMk cId="533232573" sldId="262"/>
        </pc:sldMkLst>
        <pc:spChg chg="add del">
          <ac:chgData name="Peterson, Alex" userId="S::petersonalex@seattleu.edu::acde6612-800b-4fa3-85ce-8ddc35beb7f6" providerId="AD" clId="Web-{562D75B4-1546-4D48-97BC-829AEA80A39F}" dt="2018-10-18T20:57:48.442" v="1006"/>
          <ac:spMkLst>
            <pc:docMk/>
            <pc:sldMk cId="533232573" sldId="262"/>
            <ac:spMk id="9" creationId="{5F9CFCE6-877F-4858-B8BD-2C52CA8AFBC4}"/>
          </ac:spMkLst>
        </pc:spChg>
        <pc:spChg chg="add del">
          <ac:chgData name="Peterson, Alex" userId="S::petersonalex@seattleu.edu::acde6612-800b-4fa3-85ce-8ddc35beb7f6" providerId="AD" clId="Web-{562D75B4-1546-4D48-97BC-829AEA80A39F}" dt="2018-10-18T20:57:48.442" v="1006"/>
          <ac:spMkLst>
            <pc:docMk/>
            <pc:sldMk cId="533232573" sldId="262"/>
            <ac:spMk id="11" creationId="{8213F8A0-12AE-4514-8372-0DD766EC28EE}"/>
          </ac:spMkLst>
        </pc:spChg>
        <pc:spChg chg="add del">
          <ac:chgData name="Peterson, Alex" userId="S::petersonalex@seattleu.edu::acde6612-800b-4fa3-85ce-8ddc35beb7f6" providerId="AD" clId="Web-{562D75B4-1546-4D48-97BC-829AEA80A39F}" dt="2018-10-18T20:57:48.442" v="1006"/>
          <ac:spMkLst>
            <pc:docMk/>
            <pc:sldMk cId="533232573" sldId="262"/>
            <ac:spMk id="13" creationId="{9EFF17D4-9A8C-4CE5-B096-D8CCD4400437}"/>
          </ac:spMkLst>
        </pc:spChg>
        <pc:picChg chg="add mod ord">
          <ac:chgData name="Peterson, Alex" userId="S::petersonalex@seattleu.edu::acde6612-800b-4fa3-85ce-8ddc35beb7f6" providerId="AD" clId="Web-{562D75B4-1546-4D48-97BC-829AEA80A39F}" dt="2018-10-18T20:57:56.333" v="1007" actId="1076"/>
          <ac:picMkLst>
            <pc:docMk/>
            <pc:sldMk cId="533232573" sldId="262"/>
            <ac:picMk id="2" creationId="{5FACA3D0-58C1-4142-B844-38EA23D16E45}"/>
          </ac:picMkLst>
        </pc:picChg>
        <pc:picChg chg="add mod">
          <ac:chgData name="Peterson, Alex" userId="S::petersonalex@seattleu.edu::acde6612-800b-4fa3-85ce-8ddc35beb7f6" providerId="AD" clId="Web-{562D75B4-1546-4D48-97BC-829AEA80A39F}" dt="2018-10-18T20:57:48.442" v="1006"/>
          <ac:picMkLst>
            <pc:docMk/>
            <pc:sldMk cId="533232573" sldId="262"/>
            <ac:picMk id="4" creationId="{C5991C2E-5B34-4EB8-AEF7-AB900AA774D5}"/>
          </ac:picMkLst>
        </pc:picChg>
      </pc:sldChg>
      <pc:sldChg chg="addSp modSp new del">
        <pc:chgData name="Peterson, Alex" userId="S::petersonalex@seattleu.edu::acde6612-800b-4fa3-85ce-8ddc35beb7f6" providerId="AD" clId="Web-{562D75B4-1546-4D48-97BC-829AEA80A39F}" dt="2018-10-18T20:55:54.668" v="994"/>
        <pc:sldMkLst>
          <pc:docMk/>
          <pc:sldMk cId="703814488" sldId="262"/>
        </pc:sldMkLst>
        <pc:spChg chg="add mod">
          <ac:chgData name="Peterson, Alex" userId="S::petersonalex@seattleu.edu::acde6612-800b-4fa3-85ce-8ddc35beb7f6" providerId="AD" clId="Web-{562D75B4-1546-4D48-97BC-829AEA80A39F}" dt="2018-10-18T20:55:37.917" v="993"/>
          <ac:spMkLst>
            <pc:docMk/>
            <pc:sldMk cId="703814488" sldId="262"/>
            <ac:spMk id="2" creationId="{1CAEFC18-1739-4484-BC01-0E7A19891126}"/>
          </ac:spMkLst>
        </pc:spChg>
      </pc:sldChg>
      <pc:sldChg chg="modSp new del">
        <pc:chgData name="Peterson, Alex" userId="S::petersonalex@seattleu.edu::acde6612-800b-4fa3-85ce-8ddc35beb7f6" providerId="AD" clId="Web-{562D75B4-1546-4D48-97BC-829AEA80A39F}" dt="2018-10-18T20:55:04.662" v="990"/>
        <pc:sldMkLst>
          <pc:docMk/>
          <pc:sldMk cId="3440635699" sldId="262"/>
        </pc:sldMkLst>
        <pc:spChg chg="mod">
          <ac:chgData name="Peterson, Alex" userId="S::petersonalex@seattleu.edu::acde6612-800b-4fa3-85ce-8ddc35beb7f6" providerId="AD" clId="Web-{562D75B4-1546-4D48-97BC-829AEA80A39F}" dt="2018-10-18T20:54:10.441" v="984" actId="20577"/>
          <ac:spMkLst>
            <pc:docMk/>
            <pc:sldMk cId="3440635699" sldId="262"/>
            <ac:spMk id="2" creationId="{49F6AFA8-0A30-4384-878E-0D608B2D4C66}"/>
          </ac:spMkLst>
        </pc:spChg>
        <pc:spChg chg="mod">
          <ac:chgData name="Peterson, Alex" userId="S::petersonalex@seattleu.edu::acde6612-800b-4fa3-85ce-8ddc35beb7f6" providerId="AD" clId="Web-{562D75B4-1546-4D48-97BC-829AEA80A39F}" dt="2018-10-18T20:54:15.160" v="987" actId="20577"/>
          <ac:spMkLst>
            <pc:docMk/>
            <pc:sldMk cId="3440635699" sldId="262"/>
            <ac:spMk id="3" creationId="{3213E3EB-955F-4BF3-B9F0-09BB904883BF}"/>
          </ac:spMkLst>
        </pc:spChg>
      </pc:sldChg>
      <pc:sldChg chg="addSp modSp new">
        <pc:chgData name="Peterson, Alex" userId="S::petersonalex@seattleu.edu::acde6612-800b-4fa3-85ce-8ddc35beb7f6" providerId="AD" clId="Web-{562D75B4-1546-4D48-97BC-829AEA80A39F}" dt="2018-10-18T20:58:45.555" v="1014" actId="14100"/>
        <pc:sldMkLst>
          <pc:docMk/>
          <pc:sldMk cId="3100135608" sldId="263"/>
        </pc:sldMkLst>
        <pc:picChg chg="add mod">
          <ac:chgData name="Peterson, Alex" userId="S::petersonalex@seattleu.edu::acde6612-800b-4fa3-85ce-8ddc35beb7f6" providerId="AD" clId="Web-{562D75B4-1546-4D48-97BC-829AEA80A39F}" dt="2018-10-18T20:58:45.555" v="1014" actId="14100"/>
          <ac:picMkLst>
            <pc:docMk/>
            <pc:sldMk cId="3100135608" sldId="263"/>
            <ac:picMk id="2" creationId="{E404C486-97C0-4F53-A4B5-692B31EEAE66}"/>
          </ac:picMkLst>
        </pc:picChg>
      </pc:sldChg>
      <pc:sldChg chg="addSp delSp modSp new mod setBg">
        <pc:chgData name="Peterson, Alex" userId="S::petersonalex@seattleu.edu::acde6612-800b-4fa3-85ce-8ddc35beb7f6" providerId="AD" clId="Web-{562D75B4-1546-4D48-97BC-829AEA80A39F}" dt="2018-10-18T21:13:55.996" v="1163"/>
        <pc:sldMkLst>
          <pc:docMk/>
          <pc:sldMk cId="11976590" sldId="264"/>
        </pc:sldMkLst>
        <pc:spChg chg="add del">
          <ac:chgData name="Peterson, Alex" userId="S::petersonalex@seattleu.edu::acde6612-800b-4fa3-85ce-8ddc35beb7f6" providerId="AD" clId="Web-{562D75B4-1546-4D48-97BC-829AEA80A39F}" dt="2018-10-18T21:13:55.996" v="1163"/>
          <ac:spMkLst>
            <pc:docMk/>
            <pc:sldMk cId="11976590" sldId="264"/>
            <ac:spMk id="7" creationId="{57845966-6EFC-468A-9CC7-BAB4B95854E7}"/>
          </ac:spMkLst>
        </pc:spChg>
        <pc:spChg chg="add del">
          <ac:chgData name="Peterson, Alex" userId="S::petersonalex@seattleu.edu::acde6612-800b-4fa3-85ce-8ddc35beb7f6" providerId="AD" clId="Web-{562D75B4-1546-4D48-97BC-829AEA80A39F}" dt="2018-10-18T21:13:55.996" v="1163"/>
          <ac:spMkLst>
            <pc:docMk/>
            <pc:sldMk cId="11976590" sldId="264"/>
            <ac:spMk id="11" creationId="{ADAD1991-FFD1-4E94-ABAB-7560D33008E4}"/>
          </ac:spMkLst>
        </pc:spChg>
        <pc:picChg chg="add mod">
          <ac:chgData name="Peterson, Alex" userId="S::petersonalex@seattleu.edu::acde6612-800b-4fa3-85ce-8ddc35beb7f6" providerId="AD" clId="Web-{562D75B4-1546-4D48-97BC-829AEA80A39F}" dt="2018-10-18T21:13:55.996" v="1163"/>
          <ac:picMkLst>
            <pc:docMk/>
            <pc:sldMk cId="11976590" sldId="264"/>
            <ac:picMk id="2" creationId="{21D81AAD-0FFD-41FA-A9A8-F443B1CA474B}"/>
          </ac:picMkLst>
        </pc:picChg>
        <pc:picChg chg="add del">
          <ac:chgData name="Peterson, Alex" userId="S::petersonalex@seattleu.edu::acde6612-800b-4fa3-85ce-8ddc35beb7f6" providerId="AD" clId="Web-{562D75B4-1546-4D48-97BC-829AEA80A39F}" dt="2018-10-18T21:13:55.996" v="1163"/>
          <ac:picMkLst>
            <pc:docMk/>
            <pc:sldMk cId="11976590" sldId="264"/>
            <ac:picMk id="9" creationId="{75554383-98AF-4A47-BB65-705FAAA4BE6A}"/>
          </ac:picMkLst>
        </pc:picChg>
      </pc:sldChg>
      <pc:sldChg chg="addSp modSp new">
        <pc:chgData name="Peterson, Alex" userId="S::petersonalex@seattleu.edu::acde6612-800b-4fa3-85ce-8ddc35beb7f6" providerId="AD" clId="Web-{562D75B4-1546-4D48-97BC-829AEA80A39F}" dt="2018-10-18T21:03:08.121" v="1034" actId="14100"/>
        <pc:sldMkLst>
          <pc:docMk/>
          <pc:sldMk cId="697993893" sldId="265"/>
        </pc:sldMkLst>
        <pc:picChg chg="add mod">
          <ac:chgData name="Peterson, Alex" userId="S::petersonalex@seattleu.edu::acde6612-800b-4fa3-85ce-8ddc35beb7f6" providerId="AD" clId="Web-{562D75B4-1546-4D48-97BC-829AEA80A39F}" dt="2018-10-18T21:02:20.619" v="1033" actId="1076"/>
          <ac:picMkLst>
            <pc:docMk/>
            <pc:sldMk cId="697993893" sldId="265"/>
            <ac:picMk id="2" creationId="{9BD5E770-9B3F-481D-A004-6AA3E4536D8C}"/>
          </ac:picMkLst>
        </pc:picChg>
        <pc:picChg chg="add mod">
          <ac:chgData name="Peterson, Alex" userId="S::petersonalex@seattleu.edu::acde6612-800b-4fa3-85ce-8ddc35beb7f6" providerId="AD" clId="Web-{562D75B4-1546-4D48-97BC-829AEA80A39F}" dt="2018-10-18T21:03:08.121" v="1034" actId="14100"/>
          <ac:picMkLst>
            <pc:docMk/>
            <pc:sldMk cId="697993893" sldId="265"/>
            <ac:picMk id="4" creationId="{D4D1231A-761E-4754-BCE9-CA485FDF484D}"/>
          </ac:picMkLst>
        </pc:picChg>
      </pc:sldChg>
      <pc:sldChg chg="modSp new">
        <pc:chgData name="Peterson, Alex" userId="S::petersonalex@seattleu.edu::acde6612-800b-4fa3-85ce-8ddc35beb7f6" providerId="AD" clId="Web-{562D75B4-1546-4D48-97BC-829AEA80A39F}" dt="2018-10-18T21:05:06.925" v="1058" actId="20577"/>
        <pc:sldMkLst>
          <pc:docMk/>
          <pc:sldMk cId="3047683013" sldId="266"/>
        </pc:sldMkLst>
        <pc:spChg chg="mod">
          <ac:chgData name="Peterson, Alex" userId="S::petersonalex@seattleu.edu::acde6612-800b-4fa3-85ce-8ddc35beb7f6" providerId="AD" clId="Web-{562D75B4-1546-4D48-97BC-829AEA80A39F}" dt="2018-10-18T21:05:06.925" v="1058" actId="20577"/>
          <ac:spMkLst>
            <pc:docMk/>
            <pc:sldMk cId="3047683013" sldId="266"/>
            <ac:spMk id="2" creationId="{28B817C8-B552-4609-8DB2-EA0027821002}"/>
          </ac:spMkLst>
        </pc:spChg>
      </pc:sldChg>
      <pc:sldChg chg="addSp modSp new">
        <pc:chgData name="Peterson, Alex" userId="S::petersonalex@seattleu.edu::acde6612-800b-4fa3-85ce-8ddc35beb7f6" providerId="AD" clId="Web-{562D75B4-1546-4D48-97BC-829AEA80A39F}" dt="2018-10-18T21:05:42.505" v="1064" actId="14100"/>
        <pc:sldMkLst>
          <pc:docMk/>
          <pc:sldMk cId="3597657463" sldId="267"/>
        </pc:sldMkLst>
        <pc:picChg chg="add mod">
          <ac:chgData name="Peterson, Alex" userId="S::petersonalex@seattleu.edu::acde6612-800b-4fa3-85ce-8ddc35beb7f6" providerId="AD" clId="Web-{562D75B4-1546-4D48-97BC-829AEA80A39F}" dt="2018-10-18T21:05:42.505" v="1064" actId="14100"/>
          <ac:picMkLst>
            <pc:docMk/>
            <pc:sldMk cId="3597657463" sldId="267"/>
            <ac:picMk id="2" creationId="{2EFB3481-8186-44CA-93EA-2BF34D02350A}"/>
          </ac:picMkLst>
        </pc:picChg>
      </pc:sldChg>
      <pc:sldChg chg="modSp new">
        <pc:chgData name="Peterson, Alex" userId="S::petersonalex@seattleu.edu::acde6612-800b-4fa3-85ce-8ddc35beb7f6" providerId="AD" clId="Web-{562D75B4-1546-4D48-97BC-829AEA80A39F}" dt="2018-10-18T21:10:00.599" v="1146" actId="20577"/>
        <pc:sldMkLst>
          <pc:docMk/>
          <pc:sldMk cId="681735478" sldId="268"/>
        </pc:sldMkLst>
        <pc:spChg chg="mod">
          <ac:chgData name="Peterson, Alex" userId="S::petersonalex@seattleu.edu::acde6612-800b-4fa3-85ce-8ddc35beb7f6" providerId="AD" clId="Web-{562D75B4-1546-4D48-97BC-829AEA80A39F}" dt="2018-10-18T21:10:00.599" v="1146" actId="20577"/>
          <ac:spMkLst>
            <pc:docMk/>
            <pc:sldMk cId="681735478" sldId="268"/>
            <ac:spMk id="2" creationId="{746E065E-944B-47A0-832A-A97356C2EFCB}"/>
          </ac:spMkLst>
        </pc:spChg>
      </pc:sldChg>
      <pc:sldChg chg="modSp new">
        <pc:chgData name="Peterson, Alex" userId="S::petersonalex@seattleu.edu::acde6612-800b-4fa3-85ce-8ddc35beb7f6" providerId="AD" clId="Web-{562D75B4-1546-4D48-97BC-829AEA80A39F}" dt="2018-10-18T21:30:59.690" v="1217" actId="20577"/>
        <pc:sldMkLst>
          <pc:docMk/>
          <pc:sldMk cId="1994627538" sldId="269"/>
        </pc:sldMkLst>
        <pc:spChg chg="mod">
          <ac:chgData name="Peterson, Alex" userId="S::petersonalex@seattleu.edu::acde6612-800b-4fa3-85ce-8ddc35beb7f6" providerId="AD" clId="Web-{562D75B4-1546-4D48-97BC-829AEA80A39F}" dt="2018-10-18T21:30:59.690" v="1217" actId="20577"/>
          <ac:spMkLst>
            <pc:docMk/>
            <pc:sldMk cId="1994627538" sldId="269"/>
            <ac:spMk id="2" creationId="{15CFDDE5-13CA-4BCC-BC28-839FE26AD9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6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cs typeface="Calibri Light"/>
              </a:rPr>
              <a:t>Amateur Basketball </a:t>
            </a:r>
            <a:r>
              <a:rPr lang="en-US" dirty="0" smtClean="0">
                <a:cs typeface="Calibri Light"/>
              </a:rPr>
              <a:t>League Manager</a:t>
            </a:r>
            <a:r>
              <a:rPr lang="en-US" dirty="0">
                <a:cs typeface="Calibri Light"/>
              </a:rPr>
              <a:t>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Team 3: Chris Downing, Ross Hoyt, Alex Peterson</a:t>
            </a:r>
            <a:endParaRPr lang="en-US"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E8E38ED-369A-44C2-B635-0BED0E48A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24427"/>
            <a:ext cx="9232348" cy="660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5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6E065E-944B-47A0-832A-A97356C2E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cs typeface="Calibri Light"/>
              </a:rPr>
              <a:t>Questions?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8173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CFDDE5-13CA-4BCC-BC28-839FE26AD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905" y="178935"/>
            <a:ext cx="9144000" cy="13450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Project Mission </a:t>
            </a:r>
            <a:r>
              <a:rPr lang="en-US" dirty="0" smtClean="0">
                <a:cs typeface="Calibri Light"/>
              </a:rPr>
              <a:t>Statement: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87042A3-B2C4-453B-8FEB-2B079C1810FA}"/>
              </a:ext>
            </a:extLst>
          </p:cNvPr>
          <p:cNvSpPr txBox="1">
            <a:spLocks/>
          </p:cNvSpPr>
          <p:nvPr/>
        </p:nvSpPr>
        <p:spPr>
          <a:xfrm>
            <a:off x="659794" y="32831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i="1" dirty="0" smtClean="0">
                <a:cs typeface="Calibri Light"/>
              </a:rPr>
              <a:t>The purpose of this database application is to manage the operations of an amateur basketball league.  </a:t>
            </a:r>
            <a:endParaRPr lang="en-US" sz="4200" i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6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1DF4A9-119B-46EC-942B-830B1F0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Core </a:t>
            </a:r>
            <a:r>
              <a:rPr lang="en-US" dirty="0" smtClean="0">
                <a:cs typeface="Calibri Light"/>
              </a:rPr>
              <a:t>Functionality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00AAE3-54C0-45B2-BE03-845A6ABE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6384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>
                <a:cs typeface="Calibri"/>
              </a:rPr>
              <a:t>Application has </a:t>
            </a:r>
            <a:r>
              <a:rPr lang="en-US" dirty="0">
                <a:cs typeface="Calibri"/>
              </a:rPr>
              <a:t>three user groups:</a:t>
            </a:r>
            <a:r>
              <a:rPr lang="en-US" b="1" dirty="0">
                <a:cs typeface="Calibri"/>
              </a:rPr>
              <a:t> players, administrators, </a:t>
            </a:r>
            <a:r>
              <a:rPr lang="en-US" b="1" dirty="0" smtClean="0">
                <a:cs typeface="Calibri"/>
              </a:rPr>
              <a:t>and referees</a:t>
            </a:r>
            <a:r>
              <a:rPr lang="en-US" b="1" dirty="0">
                <a:cs typeface="Calibri"/>
              </a:rPr>
              <a:t/>
            </a:r>
            <a:br>
              <a:rPr lang="en-US" b="1" dirty="0">
                <a:cs typeface="Calibri"/>
              </a:rPr>
            </a:b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Players</a:t>
            </a:r>
            <a:r>
              <a:rPr lang="en-US" dirty="0">
                <a:cs typeface="Calibri"/>
              </a:rPr>
              <a:t> will use app to sign up as a team </a:t>
            </a:r>
            <a:r>
              <a:rPr lang="en-US" i="1" dirty="0">
                <a:cs typeface="Calibri"/>
              </a:rPr>
              <a:t>or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an individual, </a:t>
            </a:r>
            <a:r>
              <a:rPr lang="en-US" dirty="0">
                <a:cs typeface="Calibri"/>
              </a:rPr>
              <a:t>and view schedules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Administrators</a:t>
            </a:r>
            <a:r>
              <a:rPr lang="en-US" dirty="0">
                <a:cs typeface="Calibri"/>
              </a:rPr>
              <a:t> will use app to </a:t>
            </a:r>
            <a:r>
              <a:rPr lang="en-US" dirty="0" smtClean="0">
                <a:cs typeface="Calibri"/>
              </a:rPr>
              <a:t>coordinate </a:t>
            </a:r>
            <a:r>
              <a:rPr lang="en-US" dirty="0">
                <a:cs typeface="Calibri"/>
              </a:rPr>
              <a:t>seasons of gameplay. This includes:</a:t>
            </a:r>
          </a:p>
          <a:p>
            <a:pPr lvl="1"/>
            <a:r>
              <a:rPr lang="en-US" dirty="0">
                <a:cs typeface="Calibri"/>
              </a:rPr>
              <a:t>Scheduling matches between teams</a:t>
            </a:r>
          </a:p>
          <a:p>
            <a:pPr lvl="1"/>
            <a:r>
              <a:rPr lang="en-US" dirty="0">
                <a:cs typeface="Calibri"/>
              </a:rPr>
              <a:t>Ensuring adequate facilities and equipment </a:t>
            </a:r>
            <a:r>
              <a:rPr lang="en-US" dirty="0" smtClean="0">
                <a:cs typeface="Calibri"/>
              </a:rPr>
              <a:t>are available 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Setting referee schedules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In general, ensuring no</a:t>
            </a:r>
            <a:r>
              <a:rPr lang="en-US" dirty="0">
                <a:cs typeface="Calibri"/>
              </a:rPr>
              <a:t> scheduling conflicts between matches, facilities, referees, teams 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Referees</a:t>
            </a:r>
            <a:r>
              <a:rPr lang="en-US" dirty="0">
                <a:cs typeface="Calibri"/>
              </a:rPr>
              <a:t> will use app to view </a:t>
            </a:r>
            <a:r>
              <a:rPr lang="en-US" dirty="0" smtClean="0">
                <a:cs typeface="Calibri"/>
              </a:rPr>
              <a:t>their schedule of matches they are assigned to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Application </a:t>
            </a:r>
            <a:r>
              <a:rPr lang="en-US" dirty="0">
                <a:cs typeface="Calibri"/>
              </a:rPr>
              <a:t>may also </a:t>
            </a:r>
            <a:r>
              <a:rPr lang="en-US" dirty="0" smtClean="0">
                <a:cs typeface="Calibri"/>
              </a:rPr>
              <a:t>track performance statistics </a:t>
            </a:r>
            <a:r>
              <a:rPr lang="en-US" dirty="0">
                <a:cs typeface="Calibri"/>
              </a:rPr>
              <a:t>of teams and players</a:t>
            </a:r>
          </a:p>
        </p:txBody>
      </p:sp>
    </p:spTree>
    <p:extLst>
      <p:ext uri="{BB962C8B-B14F-4D97-AF65-F5344CB8AC3E}">
        <p14:creationId xmlns:p14="http://schemas.microsoft.com/office/powerpoint/2010/main" val="147741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BD903-BD95-494B-9D1A-0EB5A0607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71" y="1365320"/>
            <a:ext cx="9144000" cy="2387600"/>
          </a:xfrm>
        </p:spPr>
        <p:txBody>
          <a:bodyPr/>
          <a:lstStyle/>
          <a:p>
            <a:r>
              <a:rPr lang="en-US" i="1" dirty="0">
                <a:cs typeface="Calibri Light"/>
              </a:rPr>
              <a:t>External </a:t>
            </a:r>
            <a:r>
              <a:rPr lang="en-US" i="1" dirty="0" smtClean="0">
                <a:cs typeface="Calibri Light"/>
              </a:rPr>
              <a:t>Models: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32625B-B805-449C-B6FE-301E12435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FACA3D0-58C1-4142-B844-38EA23D16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9" y="0"/>
            <a:ext cx="2882159" cy="685800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C5991C2E-5B34-4EB8-AEF7-AB900AA7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87" y="0"/>
            <a:ext cx="3186832" cy="55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E404C486-97C0-4F53-A4B5-692B31EE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9561149" cy="67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="" xmlns:a16="http://schemas.microsoft.com/office/drawing/2014/main" id="{21D81AAD-0FFD-41FA-A9A8-F443B1CA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97" y="78743"/>
            <a:ext cx="6107042" cy="64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creenshot&#10;&#10;Description generated with high confidence">
            <a:extLst>
              <a:ext uri="{FF2B5EF4-FFF2-40B4-BE49-F238E27FC236}">
                <a16:creationId xmlns="" xmlns:a16="http://schemas.microsoft.com/office/drawing/2014/main" id="{9BD5E770-9B3F-481D-A004-6AA3E453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3" y="0"/>
            <a:ext cx="6059041" cy="6373547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D4D1231A-761E-4754-BCE9-CA485FDF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09" y="-1"/>
            <a:ext cx="3060887" cy="67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817C8-B552-4609-8DB2-EA0027821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cs typeface="Calibri Light"/>
              </a:rPr>
              <a:t>Conceptual Model: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6D8ADAD-1C61-4FED-B52F-89719C412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83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60</Words>
  <Application>Microsoft Macintosh PowerPoint</Application>
  <PresentationFormat>Custom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Amateur Basketball League Manager </vt:lpstr>
      <vt:lpstr>Project Mission Statement:</vt:lpstr>
      <vt:lpstr>Core Functionality -</vt:lpstr>
      <vt:lpstr>External Models:</vt:lpstr>
      <vt:lpstr>PowerPoint Presentation</vt:lpstr>
      <vt:lpstr>PowerPoint Presentation</vt:lpstr>
      <vt:lpstr>PowerPoint Presentation</vt:lpstr>
      <vt:lpstr>PowerPoint Presentation</vt:lpstr>
      <vt:lpstr>Conceptual Model: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Ross Hoyt</cp:lastModifiedBy>
  <cp:revision>296</cp:revision>
  <dcterms:created xsi:type="dcterms:W3CDTF">2013-07-15T20:26:40Z</dcterms:created>
  <dcterms:modified xsi:type="dcterms:W3CDTF">2018-10-18T23:22:53Z</dcterms:modified>
</cp:coreProperties>
</file>