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Capstone - Coursera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Battle of the neighborhoods – Adoré du Plessis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29-11-2020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CF9-EE90-4143-B4AD-8DA6E034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4989D-45E8-49C8-ABB3-0C641FCB3FFF}"/>
              </a:ext>
            </a:extLst>
          </p:cNvPr>
          <p:cNvSpPr txBox="1"/>
          <p:nvPr/>
        </p:nvSpPr>
        <p:spPr>
          <a:xfrm>
            <a:off x="1219200" y="2080591"/>
            <a:ext cx="99364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  <a:t>New York City: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has a large amount of Japanese inhabitants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welcomes many Japanese tourists each year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interest in the Japanese culture among New Yorkers are increasing.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more people are turning to a healthier alternative in Japanese food.</a:t>
            </a:r>
          </a:p>
          <a:p>
            <a:pPr algn="l"/>
            <a:endParaRPr lang="en-ZA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ZA" sz="2000" b="1" i="0" dirty="0">
                <a:solidFill>
                  <a:srgbClr val="000000"/>
                </a:solidFill>
                <a:effectLst/>
                <a:latin typeface="Helvetica Neue"/>
              </a:rPr>
              <a:t>"Where do I find the best Japanese food in New York City?"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35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A9D5-701D-415A-B679-EEC00184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0AE4E-7224-4F0A-A458-E0C6754DAAB2}"/>
              </a:ext>
            </a:extLst>
          </p:cNvPr>
          <p:cNvSpPr txBox="1"/>
          <p:nvPr/>
        </p:nvSpPr>
        <p:spPr>
          <a:xfrm>
            <a:off x="1219200" y="2093843"/>
            <a:ext cx="993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New York City data obtained from </a:t>
            </a:r>
            <a:r>
              <a:rPr lang="en-ZA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https://cocl.us/new_york_dataset</a:t>
            </a:r>
            <a:endParaRPr lang="en-ZA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endParaRPr lang="en-ZA" u="sng" dirty="0">
              <a:solidFill>
                <a:srgbClr val="296EAA"/>
              </a:solidFill>
              <a:latin typeface="Helvetica Neue"/>
            </a:endParaRPr>
          </a:p>
          <a:p>
            <a:r>
              <a:rPr lang="en-ZA" dirty="0">
                <a:solidFill>
                  <a:srgbClr val="000000"/>
                </a:solidFill>
                <a:latin typeface="Helvetica Neue"/>
              </a:rPr>
              <a:t>Foursquare API used for locations and quality of Japanese restaurants</a:t>
            </a:r>
          </a:p>
          <a:p>
            <a:endParaRPr lang="en-ZA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643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0845-1DCD-477A-87D1-FCC63791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ECA31-B0EC-4826-9F2D-51E22A41B75A}"/>
              </a:ext>
            </a:extLst>
          </p:cNvPr>
          <p:cNvSpPr txBox="1"/>
          <p:nvPr/>
        </p:nvSpPr>
        <p:spPr>
          <a:xfrm>
            <a:off x="1219200" y="2160104"/>
            <a:ext cx="993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Data will be collected from </a:t>
            </a:r>
            <a:r>
              <a:rPr lang="en-ZA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https://cocl.us/new_york_dataset</a:t>
            </a: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, cleaned and processed into a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 err="1">
                <a:solidFill>
                  <a:srgbClr val="000000"/>
                </a:solidFill>
                <a:effectLst/>
                <a:latin typeface="Helvetica Neue"/>
              </a:rPr>
              <a:t>FourSquare</a:t>
            </a: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 be used to locate all venues and then filtered by Japanese restaurants. Ratings, tips, and likes by users will be counted and added to the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Data will be sorted based on rankings.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Finally, the data will be visually assessed using graphing from Python libraries.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81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DD1C-E4C3-485E-B7DD-CD2EE730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Results – average rating of Japanese restaurants per borough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E102E31-449B-4B5A-B4A1-5452EC73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5" y="3016210"/>
            <a:ext cx="2009775" cy="134302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929381D-4A5C-4DDA-949E-A29A72D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75" y="1917781"/>
            <a:ext cx="5795743" cy="40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19A7-E18F-4DFC-9BD1-A84395C2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– ratings per </a:t>
            </a:r>
            <a:r>
              <a:rPr lang="en-ZA" dirty="0" err="1"/>
              <a:t>neighborhood</a:t>
            </a:r>
            <a:endParaRPr lang="en-Z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4A6C958-3D85-40E6-AA20-C474009E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8991"/>
            <a:ext cx="2238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4C45-1C7B-430A-9601-9B7BAF74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C58A9-0B4A-46ED-81D3-AF12DBE21E43}"/>
              </a:ext>
            </a:extLst>
          </p:cNvPr>
          <p:cNvSpPr txBox="1"/>
          <p:nvPr/>
        </p:nvSpPr>
        <p:spPr>
          <a:xfrm>
            <a:off x="1195754" y="2293034"/>
            <a:ext cx="9959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0" i="0" dirty="0">
                <a:solidFill>
                  <a:srgbClr val="000000"/>
                </a:solidFill>
                <a:effectLst/>
                <a:latin typeface="Helvetica Neue"/>
              </a:rPr>
              <a:t>Best borough: Manhattan</a:t>
            </a:r>
          </a:p>
          <a:p>
            <a:r>
              <a:rPr lang="en-ZA" sz="2400" dirty="0">
                <a:solidFill>
                  <a:srgbClr val="000000"/>
                </a:solidFill>
                <a:latin typeface="Helvetica Neue"/>
              </a:rPr>
              <a:t>Best </a:t>
            </a:r>
            <a:r>
              <a:rPr lang="en-ZA" sz="2400" dirty="0" err="1">
                <a:solidFill>
                  <a:srgbClr val="000000"/>
                </a:solidFill>
                <a:latin typeface="Helvetica Neue"/>
              </a:rPr>
              <a:t>neighborhood</a:t>
            </a:r>
            <a:r>
              <a:rPr lang="en-ZA" sz="2400" dirty="0">
                <a:solidFill>
                  <a:srgbClr val="000000"/>
                </a:solidFill>
                <a:latin typeface="Helvetica Neue"/>
              </a:rPr>
              <a:t>: East Village</a:t>
            </a:r>
          </a:p>
          <a:p>
            <a:r>
              <a:rPr lang="en-ZA" sz="2400" b="0" i="0" dirty="0">
                <a:solidFill>
                  <a:srgbClr val="000000"/>
                </a:solidFill>
                <a:effectLst/>
                <a:latin typeface="Helvetica Neue"/>
              </a:rPr>
              <a:t>Best restaurant: Kura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14675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{4F812209-BA36-43EC-B0D1-1F053AE06784}tf56160789_win32</Template>
  <TotalTime>14</TotalTime>
  <Words>205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Applied Data Science Capstone - Coursera</vt:lpstr>
      <vt:lpstr>Introduction</vt:lpstr>
      <vt:lpstr>Data</vt:lpstr>
      <vt:lpstr>Methodology</vt:lpstr>
      <vt:lpstr>Results – average rating of Japanese restaurants per borough</vt:lpstr>
      <vt:lpstr>Results – ratings per neighborhood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- Coursera</dc:title>
  <dc:creator>Adoré du Plessis</dc:creator>
  <cp:lastModifiedBy>Adoré du Plessis</cp:lastModifiedBy>
  <cp:revision>2</cp:revision>
  <dcterms:created xsi:type="dcterms:W3CDTF">2020-11-29T13:06:13Z</dcterms:created>
  <dcterms:modified xsi:type="dcterms:W3CDTF">2020-11-29T13:21:10Z</dcterms:modified>
</cp:coreProperties>
</file>