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Arjun Thoma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1-24T21:46:11.189">
    <p:pos x="196" y="280"/>
    <p:text>Tom, feel free to add and remove information as you see fit. I just wanted to get the page setup for you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1-24T21:46:11.189">
    <p:pos x="196" y="280"/>
    <p:text>Tom, feel free to add and remove information as you see fit. I just wanted to get the page setup for you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2f847612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2f847612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Toby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2f847612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2f847612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2868eed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2868eed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React, Firebase and Python chosen based on prior familiarity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Llama-2 chosen because it is free and open-source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2868eed2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2868eed2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2f847612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2f847612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3015e6a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3015e6a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2868eed2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2868eed2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2f847612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2f847612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“Hey the user is going to describe a feeling their looking for in a song, or a situation and some songs to listen to to help with it, we need you to take that and transform it into a an elasticserach query for our database”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2868eed2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2868eed2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697c1d10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697c1d10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s://developer.spotify.com/documentation/web-api/concepts/authoriza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Timebox 1 - Spotify Playlist Generator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0525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BeatBuilders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Planned Projects and Interactions Diagram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3350"/>
            <a:ext cx="4008000" cy="3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Connected Parts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Front-end 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Login/Account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LLM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Elasticsearch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Song Database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100" y="1170125"/>
            <a:ext cx="4519500" cy="3139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Plan for Next 3 Weeks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Finalize project planning and workload division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researching Llama-2, LangChain, Spotify API, and elasticsearch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early development of website with 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 basic model of elasticsearch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Project - Playlist Generator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-61500" y="1003250"/>
            <a:ext cx="5360700" cy="4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Main Idea: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Generate song playlists based on free-form text input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ex) I feel like I’m floating in honey after failing my systems exam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>
                <a:highlight>
                  <a:schemeClr val="lt1"/>
                </a:highlight>
              </a:rPr>
              <a:t>Option to manually go through generated songs to deselect items</a:t>
            </a:r>
            <a:endParaRPr>
              <a:highlight>
                <a:schemeClr val="lt1"/>
              </a:highlight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Planned language/API: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Website App Development - React and other web development tools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Backend - Python and associated libraries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Database / Authentication - Firebase 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Third Party API/Tools - Spotify’s API, Llama-2, LangChain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752" y="697938"/>
            <a:ext cx="3679501" cy="374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Elasticsearch Plans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elasticsearch to create basic playlist generation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Step-by-step Process: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Submit arbitrary/vague input to Llama-2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</a:t>
            </a:r>
            <a:r>
              <a:rPr lang="en"/>
              <a:t> Llama-2 output as elasticsearch format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elasticsearch to document-search spotify for playlist creation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“Gives me a song that makes me feel like I’m floating in honey”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Llama-2 take user input, uses it’s reasoning capabilities to construct a suitable </a:t>
            </a:r>
            <a:r>
              <a:rPr lang="en"/>
              <a:t>elasticsearch </a:t>
            </a:r>
            <a:r>
              <a:rPr lang="en"/>
              <a:t>query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(Song title, artist, and genre)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Elasticsearch generates many songs according to the LLama-2 input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Spotify API - Background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83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Spotify API is free to use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Tokens expire hourly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Rate limit based on 30s rolling window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can query by 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album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artist 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genre 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track 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year 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Etc.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Spotipy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676" y="2415899"/>
            <a:ext cx="4815624" cy="14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Spotify API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- Functionality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83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user data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Playlists, top items, followed artists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and edit playlists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playlists (by id)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information on songs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Acousticness, danceability, energy, valence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song </a:t>
            </a:r>
            <a:r>
              <a:rPr lang="en"/>
              <a:t>recommendations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250" y="1379650"/>
            <a:ext cx="3313449" cy="22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549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product will be added as playlist to user’s Spotify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application will make a call to the Spotify API to initiate the request for the ability to create a playlist on the user’s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the OAuth 2.0 framework to authorize users connecting to external applications</a:t>
            </a:r>
            <a:endParaRPr/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1593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Spotify Authorization and Connection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837" y="3685041"/>
            <a:ext cx="4031525" cy="117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3323" y="0"/>
            <a:ext cx="276110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346375" y="4804225"/>
            <a:ext cx="3503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5"/>
              </a:rPr>
              <a:t>https://developer.spotify.com/documentation/web-api/concepts/authorization</a:t>
            </a:r>
            <a:r>
              <a:rPr lang="en" sz="700">
                <a:solidFill>
                  <a:schemeClr val="dk2"/>
                </a:solidFill>
              </a:rPr>
              <a:t> 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LangChain is a framework for developing applications powered by language models.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 this case it will enable us to </a:t>
            </a:r>
            <a:r>
              <a:rPr lang="en"/>
              <a:t>utilize</a:t>
            </a:r>
            <a:r>
              <a:rPr lang="en"/>
              <a:t> LLama-2’s ability to reason based on some provided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LangChain also allows us to build pipelines which let us wrap extra features around our chosen language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are interested in how chains will let us give our LLM some extra context</a:t>
            </a:r>
            <a:r>
              <a:rPr lang="en"/>
              <a:t>, and prompt-engineering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LLM Preprocessing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Construction of Song Database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4986600" cy="3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for elasticsearch queries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ideas for construction: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Utilize current Kaggle datasets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other public third-party datasets of songs with suitable data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 multiple small available datasets manually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1-shot calls to the spotify API and store the results in the DB for elasticsearch to use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researching strategies to connect </a:t>
            </a:r>
            <a:r>
              <a:rPr lang="en"/>
              <a:t>database</a:t>
            </a:r>
            <a:r>
              <a:rPr lang="en"/>
              <a:t> to elasticsearch 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300" y="1598000"/>
            <a:ext cx="3540902" cy="270335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UI Design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0" y="870750"/>
            <a:ext cx="6107476" cy="43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3000" y="1720575"/>
            <a:ext cx="2775676" cy="26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