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72aa70d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72aa70d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72aa70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72aa70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class the demo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Sign up (show Firebase console with user and hashed password)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 main page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955f7783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955f7783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72aa70d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72aa70d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20f672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920f672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72aa70d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72aa70d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94b45f48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94b45f48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With the 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template we can provide explicit context for what we want, or we can do something called few-shot prompting where we give a few "golden-examples" of what we want and it will do it's best to adhere to those golden exmaples, kind of like implicitly picking up on what we want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72aa70d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72aa70d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72aa70d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72aa70d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Timebox 2 - Spotify Playlist Generator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BeatBuilders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355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Llama 2 output to </a:t>
            </a:r>
            <a:r>
              <a:rPr lang="en"/>
              <a:t>elasticsearch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ElasticSearch Database Chain                        ---------&gt;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web app inputs as Llama 2 input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</a:t>
            </a:r>
            <a:r>
              <a:rPr lang="en"/>
              <a:t> </a:t>
            </a:r>
            <a:r>
              <a:rPr lang="en"/>
              <a:t>elasticsearch</a:t>
            </a:r>
            <a:r>
              <a:rPr lang="en"/>
              <a:t> output on web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routing between website pages 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4779" l="47257" r="0" t="-4780"/>
          <a:stretch/>
        </p:blipFill>
        <p:spPr>
          <a:xfrm>
            <a:off x="5218723" y="1139488"/>
            <a:ext cx="3613576" cy="21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/ Authentication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78" y="2619625"/>
            <a:ext cx="3337375" cy="175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28" y="4379574"/>
            <a:ext cx="3337375" cy="59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375" y="827700"/>
            <a:ext cx="2934180" cy="156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100" y="903900"/>
            <a:ext cx="2887424" cy="152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625" y="3091024"/>
            <a:ext cx="3979444" cy="12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562675" y="1551675"/>
            <a:ext cx="1549200" cy="4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6200" y="3505625"/>
            <a:ext cx="330000" cy="4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8400100" y="1604100"/>
            <a:ext cx="680100" cy="215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540075" y="3591825"/>
            <a:ext cx="1038900" cy="35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API/Authentication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0" y="1424893"/>
            <a:ext cx="2892524" cy="14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526" y="3129437"/>
            <a:ext cx="1874875" cy="11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1304" y="1152475"/>
            <a:ext cx="2113750" cy="346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6">
            <a:alphaModFix/>
          </a:blip>
          <a:srcRect b="0" l="0" r="0" t="10458"/>
          <a:stretch/>
        </p:blipFill>
        <p:spPr>
          <a:xfrm>
            <a:off x="5552125" y="1757550"/>
            <a:ext cx="3374899" cy="18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Dataset/Elasticsearch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Imported CSV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Contains 28,372 songs and 30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Pros: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Volume of Songs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Dispersion of Genre/Release Year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Information on each song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Cons: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Cut off at 2019, missing popular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Index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 vs. Javascript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Utilizes song characteristics from Spotify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Usage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74" y="4654600"/>
            <a:ext cx="5636475" cy="3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800" y="203400"/>
            <a:ext cx="3017976" cy="424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Dataset/Elasticsearch Example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50" y="1208000"/>
            <a:ext cx="3350825" cy="27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130" y="1017725"/>
            <a:ext cx="3566594" cy="38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2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Strictly controlling LLM output into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Teaches the LLM what each song attribute means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5" y="2054475"/>
            <a:ext cx="7141351" cy="26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2 continued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Prompt Templates, and few-shot examples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00" y="1450700"/>
            <a:ext cx="5503500" cy="36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42175"/>
            <a:ext cx="38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using Docker to keep our components working together as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containers for each component in the project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containers are brought up through our docker-compose file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425" y="199150"/>
            <a:ext cx="4782325" cy="474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Implementation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47520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Dockerfiles build a container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Docker-compose file calls the Dockerfile’s containers for all components in the project to build and run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925" y="1635650"/>
            <a:ext cx="3525976" cy="29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22575"/>
            <a:ext cx="4299124" cy="16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5920113" y="1152475"/>
            <a:ext cx="21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47113" y="2609300"/>
            <a:ext cx="32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Docker-compose section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