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061fbdf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061fbdf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Average"/>
              <a:buChar char="-"/>
            </a:pPr>
            <a:r>
              <a:rPr lang="en" sz="1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Connecting Elasticsearch to the LLM would be very much simplified</a:t>
            </a:r>
            <a:endParaRPr sz="1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Average"/>
              <a:buChar char="-"/>
            </a:pPr>
            <a:r>
              <a:rPr lang="en" sz="1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Not perfect but it is elegant</a:t>
            </a:r>
            <a:endParaRPr sz="1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Average"/>
              <a:buChar char="-"/>
            </a:pPr>
            <a:r>
              <a:rPr lang="en" sz="1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We have proof that our LLM is referencing the songs in the spotify database</a:t>
            </a:r>
            <a:endParaRPr sz="1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Average"/>
              <a:buChar char="-"/>
            </a:pPr>
            <a:r>
              <a:rPr lang="en" sz="1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And giving recommendations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f736848a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f736848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0aea77b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0aea77b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f736848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f736848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f736848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f736848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f736848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f736848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af67c92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af67c92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f736848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f736848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0aea77b6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0aea77b6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f736848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f736848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hyperlink" Target="http://www.youtube.com/watch?v=kdK-kibfEuQ" TargetMode="External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DyaFDFAoa4kaKDdrTDmAFH89nSyu9J66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FCwhzD5vafOV3p1Q4SYtVCrsOg3vPGn2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FFNDigi-kxqFzuGoNCasbuF1vhGcKSvv/view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12.png"/><Relationship Id="rId6" Type="http://schemas.openxmlformats.org/officeDocument/2006/relationships/hyperlink" Target="http://drive.google.com/file/d/1tcdFdd9Fw5RuyFOB3WKxiS_4rBZUfB3t/view" TargetMode="External"/><Relationship Id="rId7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Timebox 3 - Spotify Playlist Generator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BeatBuilders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ElasticSearchDBChain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Advantage: Simplifies backend, LLM knows about everything in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Goal: explore and see if it is viable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  <p:grpSp>
        <p:nvGrpSpPr>
          <p:cNvPr id="132" name="Google Shape;132;p22"/>
          <p:cNvGrpSpPr/>
          <p:nvPr/>
        </p:nvGrpSpPr>
        <p:grpSpPr>
          <a:xfrm>
            <a:off x="6299028" y="-141745"/>
            <a:ext cx="2938247" cy="1397592"/>
            <a:chOff x="6026382" y="289620"/>
            <a:chExt cx="2961643" cy="1380202"/>
          </a:xfrm>
        </p:grpSpPr>
        <p:pic>
          <p:nvPicPr>
            <p:cNvPr id="133" name="Google Shape;133;p22"/>
            <p:cNvPicPr preferRelativeResize="0"/>
            <p:nvPr/>
          </p:nvPicPr>
          <p:blipFill rotWithShape="1">
            <a:blip r:embed="rId3">
              <a:alphaModFix/>
            </a:blip>
            <a:srcRect b="25895" l="0" r="0" t="15570"/>
            <a:stretch/>
          </p:blipFill>
          <p:spPr>
            <a:xfrm>
              <a:off x="6048881" y="468681"/>
              <a:ext cx="2819979" cy="117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2"/>
            <p:cNvSpPr txBox="1"/>
            <p:nvPr/>
          </p:nvSpPr>
          <p:spPr>
            <a:xfrm rot="1403245">
              <a:off x="6079311" y="1039845"/>
              <a:ext cx="968141" cy="457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Average"/>
                  <a:ea typeface="Average"/>
                  <a:cs typeface="Average"/>
                  <a:sym typeface="Average"/>
                </a:rPr>
                <a:t>Llama 2</a:t>
              </a:r>
              <a:endParaRPr sz="18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35" name="Google Shape;135;p22"/>
            <p:cNvSpPr txBox="1"/>
            <p:nvPr/>
          </p:nvSpPr>
          <p:spPr>
            <a:xfrm rot="-820101">
              <a:off x="7425863" y="463893"/>
              <a:ext cx="1529825" cy="456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Average"/>
                  <a:ea typeface="Average"/>
                  <a:cs typeface="Average"/>
                  <a:sym typeface="Average"/>
                </a:rPr>
                <a:t>elasticsearch</a:t>
              </a:r>
              <a:endParaRPr sz="1800"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136" name="Google Shape;136;p22"/>
            <p:cNvCxnSpPr/>
            <p:nvPr/>
          </p:nvCxnSpPr>
          <p:spPr>
            <a:xfrm flipH="1" rot="10800000">
              <a:off x="7334865" y="1042648"/>
              <a:ext cx="115200" cy="519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37" name="Google Shape;137;p22" title="elasticsearchdbchaindem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4850" y="1838500"/>
            <a:ext cx="5258050" cy="29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762075"/>
            <a:ext cx="8520600" cy="1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Achieving full integration between the Frontend, Elasticsearch, and the LLM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Modifying </a:t>
            </a:r>
            <a:r>
              <a:rPr lang="en"/>
              <a:t>front end</a:t>
            </a:r>
            <a:r>
              <a:rPr lang="en"/>
              <a:t> components so that they allow successful Spotify Auth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Building queries with multiple ranged features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Authorization with NextAuth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14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Successful sign in with Spotify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Getting user tokens that have higher </a:t>
            </a:r>
            <a:r>
              <a:rPr lang="en"/>
              <a:t>privileges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Next step is token management and playlist creation flow with songs from app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375" y="378164"/>
            <a:ext cx="2587175" cy="43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Album Art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46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Used Spotify API to pull a 640x640 album art image of any song given its title and artist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The API gives a link to an image and the &lt;img&gt; tag renders it on the page, so there is no need to download the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Song cards are automatically updated when the song title and artist changes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3827" t="0"/>
          <a:stretch/>
        </p:blipFill>
        <p:spPr>
          <a:xfrm>
            <a:off x="5409900" y="445025"/>
            <a:ext cx="3069376" cy="40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Song Playback Capability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99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Song cards now have a 30 second song preview </a:t>
            </a:r>
            <a:r>
              <a:rPr lang="en"/>
              <a:t>from the</a:t>
            </a:r>
            <a:r>
              <a:rPr lang="en"/>
              <a:t> Spotify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Unlike album art, many songs do not have a preview on Spotify so we added the Deezer API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MP3 audio link is given by either API and rendered through an &lt;audio&gt; tag</a:t>
            </a:r>
            <a:endParaRPr/>
          </a:p>
        </p:txBody>
      </p:sp>
      <p:pic>
        <p:nvPicPr>
          <p:cNvPr id="81" name="Google Shape;81;p16" title="song_previews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250" y="1146175"/>
            <a:ext cx="4145850" cy="3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API</a:t>
            </a:r>
            <a:endParaRPr/>
          </a:p>
        </p:txBody>
      </p:sp>
      <p:pic>
        <p:nvPicPr>
          <p:cNvPr id="87" name="Google Shape;87;p17" title="FlaskAPISuccess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300" y="2311863"/>
            <a:ext cx="2616824" cy="19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2850" y="1665725"/>
            <a:ext cx="2901774" cy="336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11" y="2564100"/>
            <a:ext cx="3095226" cy="133983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54350" y="2163950"/>
            <a:ext cx="2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JS API Call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455288" y="1258775"/>
            <a:ext cx="2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Flask API Endpoint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367250" y="1894325"/>
            <a:ext cx="2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Demo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06400" y="810975"/>
            <a:ext cx="90162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Orchestrate information transfer from frontend forms to backend services (LLM &amp; Elasticsearch)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for </a:t>
            </a:r>
            <a:r>
              <a:rPr lang="en"/>
              <a:t>Successful</a:t>
            </a:r>
            <a:r>
              <a:rPr lang="en"/>
              <a:t> Sign-up and Login</a:t>
            </a:r>
            <a:endParaRPr/>
          </a:p>
        </p:txBody>
      </p:sp>
      <p:pic>
        <p:nvPicPr>
          <p:cNvPr id="99" name="Google Shape;99;p18" title="Routing for Logi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825" y="1170128"/>
            <a:ext cx="3557478" cy="222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988563" y="3393550"/>
            <a:ext cx="21300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Routing after Login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4188" y="4065775"/>
            <a:ext cx="5115624" cy="7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title="Routing for Sign Up.mo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170125"/>
            <a:ext cx="3557478" cy="222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892238" y="3393550"/>
            <a:ext cx="23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Routing after Sign-Up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25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multiple RANGE filters to query ElasticSearch using AND/MUST boolean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{“range”: {“accousticness”: {“gte”: 0.5}}}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Input from LLM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{“accousticness”: 0.5, “danceability”: 0.3, “loudness”: 0.7, “valence”: 0.2}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Status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Able to generate output using one attribute or several through SHOULD/FILTER structure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Using the “should” query ensures correctness of only one range 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Trouble getting proper output with AND/MUST structure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Contacting Spotify API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Spotify-specific information from Spotify API based on Elasticsearch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Filtered, and restructured in new JSON to eventually connect to front 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add/remove more data as we continue to develop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 solution to having multiple of same song returned by Spotify API (how do we handle remixes, remasters, acoustic </a:t>
            </a:r>
            <a:r>
              <a:rPr lang="en"/>
              <a:t>versions</a:t>
            </a:r>
            <a:r>
              <a:rPr lang="en"/>
              <a:t>, etc?)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Fully integrate with front end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25" y="2468276"/>
            <a:ext cx="8448752" cy="8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2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Encapsulated into llama_generator class: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Changed some functionality to allow LLM to omit attributes if it is unsure about its value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….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927" y="1097175"/>
            <a:ext cx="3601525" cy="5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b="12039" l="0" r="0" t="-12040"/>
          <a:stretch/>
        </p:blipFill>
        <p:spPr>
          <a:xfrm>
            <a:off x="673962" y="1677500"/>
            <a:ext cx="7579023" cy="5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5473" y="2571762"/>
            <a:ext cx="5022650" cy="7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