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cab6c2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cab6c2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73e007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73e007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7630866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7630866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7630866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7630866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630866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630866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cab6c2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cab6c2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630866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630866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5d37f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75d37f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cab6c27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cab6c27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279ddf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7279ddf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7279ddf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7279ddf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7279dd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7279dd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7630866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7630866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Timebox 4 - Spotify Playlist Generator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BeatBuilders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index refactoring</a:t>
            </a:r>
            <a:endParaRPr/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0" y="1526275"/>
            <a:ext cx="3943650" cy="30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600" y="3083700"/>
            <a:ext cx="1155725" cy="14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/>
          <p:nvPr/>
        </p:nvSpPr>
        <p:spPr>
          <a:xfrm>
            <a:off x="537900" y="975275"/>
            <a:ext cx="75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Seemingly fixed issue where compound queries were not returning results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4" name="Google Shape;174;p34"/>
          <p:cNvCxnSpPr/>
          <p:nvPr/>
        </p:nvCxnSpPr>
        <p:spPr>
          <a:xfrm>
            <a:off x="2143125" y="2738450"/>
            <a:ext cx="22146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89" y="1371500"/>
            <a:ext cx="1155725" cy="17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175" y="2738449"/>
            <a:ext cx="977400" cy="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Flask API to </a:t>
            </a:r>
            <a:r>
              <a:rPr lang="en"/>
              <a:t>orchestrate</a:t>
            </a:r>
            <a:r>
              <a:rPr lang="en"/>
              <a:t> all backend services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725" y="1017725"/>
            <a:ext cx="4334725" cy="3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2206200" y="2035950"/>
            <a:ext cx="2732400" cy="19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2206200" y="2599100"/>
            <a:ext cx="2955000" cy="19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2206200" y="3787350"/>
            <a:ext cx="2705100" cy="71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15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workflow is working </a:t>
            </a:r>
            <a:r>
              <a:rPr lang="en" sz="888"/>
              <a:t>(on a branch)</a:t>
            </a:r>
            <a:endParaRPr sz="888"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67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LLM generated elasticsearch </a:t>
            </a:r>
            <a:r>
              <a:rPr lang="en" sz="1600"/>
              <a:t>queries</a:t>
            </a:r>
            <a:r>
              <a:rPr lang="en" sz="1600"/>
              <a:t> are returning hits to the front end: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0" l="0" r="0" t="1058"/>
          <a:stretch/>
        </p:blipFill>
        <p:spPr>
          <a:xfrm>
            <a:off x="205025" y="1081400"/>
            <a:ext cx="890109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/>
          <p:nvPr/>
        </p:nvSpPr>
        <p:spPr>
          <a:xfrm>
            <a:off x="511975" y="1738300"/>
            <a:ext cx="1077600" cy="1665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4113625" y="1738300"/>
            <a:ext cx="3714600" cy="5178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4214825" y="2280075"/>
            <a:ext cx="196500" cy="1839600"/>
          </a:xfrm>
          <a:prstGeom prst="rect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275" y="2940975"/>
            <a:ext cx="517800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the songs returned, tune Gemini to the S</a:t>
            </a:r>
            <a:r>
              <a:rPr lang="en"/>
              <a:t>potify</a:t>
            </a:r>
            <a:r>
              <a:rPr lang="en"/>
              <a:t> song quantifiers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Pull album art from Deezer as well, currently it is only song previews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 individual pieces together to get a complete draft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Improvements and Port Conflicts</a:t>
            </a:r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29" y="1121475"/>
            <a:ext cx="2313726" cy="27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951" y="1093925"/>
            <a:ext cx="1991681" cy="29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23124"/>
            <a:ext cx="8839204" cy="55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25" y="67525"/>
            <a:ext cx="3880801" cy="2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338" y="2524575"/>
            <a:ext cx="3709982" cy="245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ElasticSearch Data Flow Through Front End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to remove hard coded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Rethinking how data will move through components</a:t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48" y="2050950"/>
            <a:ext cx="4646948" cy="28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Playlist Caching 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8325" y="1000075"/>
            <a:ext cx="9105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Save fields of the Your Playlist section so that users don’t lose their songs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Ex) key value cookie store “title=The Palisades” 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cookies by using document (let’s us manipulate the DOM)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document.cookie = “title=The Palisades” - set cookie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getAllCookies= document.cookie 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0" y="1629450"/>
            <a:ext cx="7101824" cy="1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Spotify Auth Token Generation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Spotify API Auth Token with client id and secret in “params”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Refreshes 5 minutes before the token expires to keep it alive</a:t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00" y="2066475"/>
            <a:ext cx="7120998" cy="28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 </a:t>
            </a:r>
            <a:r>
              <a:rPr lang="en"/>
              <a:t>Proxy</a:t>
            </a:r>
            <a:r>
              <a:rPr lang="en"/>
              <a:t> Server Workaround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316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existing search query flask server for a proxy server for Deezer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for access to the Deezer API without an external </a:t>
            </a:r>
            <a:r>
              <a:rPr lang="en"/>
              <a:t>proxy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Deezer API queries are requested from the proxy server and sent to the application</a:t>
            </a:r>
            <a:endParaRPr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525" y="1278675"/>
            <a:ext cx="5468650" cy="3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Unavailable</a:t>
            </a:r>
            <a:r>
              <a:rPr lang="en"/>
              <a:t> Previews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43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dimmed “Song Preview Unavailable” overlay when neither Spotify or Deezer has song previews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overlay </a:t>
            </a:r>
            <a:r>
              <a:rPr lang="en"/>
              <a:t>appears when you click a card that is missing a song preview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still able to add the song to your playlist, as it has the Spotify track ID attributed to it</a:t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3855" t="0"/>
          <a:stretch/>
        </p:blipFill>
        <p:spPr>
          <a:xfrm>
            <a:off x="5333250" y="422225"/>
            <a:ext cx="3221475" cy="42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</a:t>
            </a:r>
            <a:r>
              <a:rPr lang="en"/>
              <a:t>Improvements</a:t>
            </a:r>
            <a:r>
              <a:rPr lang="en"/>
              <a:t>!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192375" y="121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Switched </a:t>
            </a:r>
            <a:r>
              <a:rPr lang="en" sz="1600"/>
              <a:t>from LLama2 to Gemini API, reduced user query times from 30 seconds to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00" y="1558613"/>
            <a:ext cx="2609725" cy="2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963" y="1717400"/>
            <a:ext cx="50958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/>
          <p:nvPr/>
        </p:nvSpPr>
        <p:spPr>
          <a:xfrm>
            <a:off x="3690925" y="1857375"/>
            <a:ext cx="1393200" cy="19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4599375" y="2768225"/>
            <a:ext cx="1687200" cy="19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5">
            <a:alphaModFix/>
          </a:blip>
          <a:srcRect b="5722" l="21195" r="14787" t="0"/>
          <a:stretch/>
        </p:blipFill>
        <p:spPr>
          <a:xfrm>
            <a:off x="192375" y="2174900"/>
            <a:ext cx="1283999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