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65fedeeb8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65fedeeb8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e3f3357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e3f3357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e3f3357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e3f3357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e3f3357d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e3f3357d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e3f3357d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e3f3357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e3f3357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e3f3357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e75fa0563_1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e75fa0563_1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e75fa0563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e75fa0563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lllll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e75fa056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e75fa056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lllll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65fedee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65fedee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lllll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e3f335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e3f335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e75fa0563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e75fa0563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lllll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e75fa0563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e75fa0563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e75fa0563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e75fa0563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llllllllllllllllllllllllllllllllll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e75fa0563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e75fa0563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e75fa0563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e75fa0563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e75fa056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e75fa056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e75fa056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e75fa056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e75fa056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ae75fa056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e75fa0563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e75fa0563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e75fa056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e75fa056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e422d1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e422d1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e75fa05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e75fa05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e75fa056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e75fa056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631c5953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631c5953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631c5953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a631c5953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631c5953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631c5953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a65fedee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a65fedee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65fedeeb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65fedeeb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65fedeeb8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65fedeeb8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e75fa0563_1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e75fa0563_1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e75fa0563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e75fa0563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65fedeeb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65fedeeb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65fedeeb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65fedeeb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65fedeeb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65fedeeb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P.E. 3000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</a:rPr>
              <a:t>Presented By: David Paquin, Ross Imbrock, Charles Kluznik, Joel Varughese, &amp; Alex Echanove</a:t>
            </a:r>
            <a:endParaRPr>
              <a:solidFill>
                <a:srgbClr val="695D4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C</a:t>
            </a:r>
            <a:r>
              <a:rPr lang="en"/>
              <a:t>ontroller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25" y="1844125"/>
            <a:ext cx="30861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10275"/>
            <a:ext cx="48196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48450"/>
            <a:ext cx="70294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40425" y="1228525"/>
            <a:ext cx="55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Route user registration controller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Registration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a User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populates the User table when on registration (POST /resource)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</a:t>
            </a:r>
            <a:r>
              <a:rPr lang="en"/>
              <a:t>want to define a new Student or Admin entry on registration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750" y="2188725"/>
            <a:ext cx="4795250" cy="28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11700" y="2130850"/>
            <a:ext cx="68235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Solution: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Check the role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 a new Student/Admin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Call “super”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Model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Student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a </a:t>
            </a:r>
            <a:r>
              <a:rPr b="1" lang="en"/>
              <a:t>User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part of a </a:t>
            </a:r>
            <a:r>
              <a:rPr b="1" lang="en"/>
              <a:t>Team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</a:t>
            </a:r>
            <a:r>
              <a:rPr b="1" lang="en"/>
              <a:t>Evaluations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75" y="3106529"/>
            <a:ext cx="5782325" cy="16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311700" y="2667025"/>
            <a:ext cx="3945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Database table schema: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Show</a:t>
            </a:r>
            <a:r>
              <a:rPr lang="en"/>
              <a:t> lets them v</a:t>
            </a:r>
            <a:r>
              <a:rPr lang="en"/>
              <a:t>iew their profile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Profiles: </a:t>
            </a:r>
            <a:r>
              <a:rPr b="0" lang="en"/>
              <a:t>Show</a:t>
            </a:r>
            <a:r>
              <a:rPr i="1" lang="en"/>
              <a:t> </a:t>
            </a:r>
            <a:r>
              <a:rPr lang="en"/>
              <a:t>and </a:t>
            </a:r>
            <a:r>
              <a:rPr b="0" lang="en"/>
              <a:t>Destroy </a:t>
            </a:r>
            <a:r>
              <a:rPr lang="en"/>
              <a:t>Routes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63" y="3242638"/>
            <a:ext cx="82962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50" y="1898225"/>
            <a:ext cx="36385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0200" y="1133463"/>
            <a:ext cx="13906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11700" y="2606288"/>
            <a:ext cx="6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Destroy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lets them delete their profile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Model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Admin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Instructs </a:t>
            </a:r>
            <a:r>
              <a:rPr b="1" lang="en"/>
              <a:t>Courses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</a:t>
            </a:r>
            <a:r>
              <a:rPr b="1" lang="en"/>
              <a:t>Teams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Assigns </a:t>
            </a:r>
            <a:r>
              <a:rPr b="1" lang="en"/>
              <a:t>Students </a:t>
            </a:r>
            <a:r>
              <a:rPr lang="en"/>
              <a:t>to </a:t>
            </a:r>
            <a:r>
              <a:rPr b="1" lang="en"/>
              <a:t>Teams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00" y="3126125"/>
            <a:ext cx="6091850" cy="17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311700" y="2692250"/>
            <a:ext cx="52518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Database table schema: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student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permission: ability to edit their profile information</a:t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Profile: </a:t>
            </a:r>
            <a:r>
              <a:rPr b="0" lang="en"/>
              <a:t>Show, Delete, and Update</a:t>
            </a:r>
            <a:endParaRPr b="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2193338"/>
            <a:ext cx="85629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763" y="310350"/>
            <a:ext cx="16478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Button Logic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nav bar holds the </a:t>
            </a:r>
            <a:r>
              <a:rPr b="1" lang="en"/>
              <a:t>Profile </a:t>
            </a:r>
            <a:r>
              <a:rPr lang="en"/>
              <a:t>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students, it leads to their </a:t>
            </a:r>
            <a:r>
              <a:rPr b="1" lang="en"/>
              <a:t>Student</a:t>
            </a:r>
            <a:r>
              <a:rPr lang="en"/>
              <a:t>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admins, it leads to their </a:t>
            </a:r>
            <a:r>
              <a:rPr b="1" lang="en"/>
              <a:t>Admin </a:t>
            </a:r>
            <a:r>
              <a:rPr lang="en"/>
              <a:t>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know which link to generate?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9438"/>
            <a:ext cx="9143999" cy="54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09775"/>
            <a:ext cx="9144001" cy="55924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311700" y="2686825"/>
            <a:ext cx="86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Solution: Use Devise’s built in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current_user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variable to query the database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 Usage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SCSS files are processed into css stylesheets, allowing for custom variables to be shared between stylesheets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311700" y="456902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stylesheets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/_common.scss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4917525" y="456902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stylesheets/team.scss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46" y="2251487"/>
            <a:ext cx="3392950" cy="237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13" y="2892625"/>
            <a:ext cx="39338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schema.rb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team has attributes for the </a:t>
            </a:r>
            <a:r>
              <a:rPr b="1" lang="en"/>
              <a:t>creation time</a:t>
            </a:r>
            <a:r>
              <a:rPr lang="en"/>
              <a:t>, </a:t>
            </a:r>
            <a:r>
              <a:rPr b="1" lang="en"/>
              <a:t>update time</a:t>
            </a:r>
            <a:r>
              <a:rPr lang="en"/>
              <a:t>, the </a:t>
            </a:r>
            <a:r>
              <a:rPr b="1" lang="en"/>
              <a:t>course id</a:t>
            </a:r>
            <a:r>
              <a:rPr lang="en"/>
              <a:t> that it belongs to, and the </a:t>
            </a:r>
            <a:r>
              <a:rPr b="1" lang="en"/>
              <a:t>team name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7950"/>
            <a:ext cx="5314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_team.html.erb partial (Render a Team)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teams</a:t>
            </a:r>
            <a:r>
              <a:rPr lang="en"/>
              <a:t> page renders a </a:t>
            </a:r>
            <a:r>
              <a:rPr b="1" lang="en"/>
              <a:t>_team</a:t>
            </a:r>
            <a:r>
              <a:rPr lang="en"/>
              <a:t> partial for each team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_team </a:t>
            </a:r>
            <a:r>
              <a:rPr lang="en"/>
              <a:t>partial displays relevant information about a team, a list of its current members, and a link to add/remove members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9900"/>
            <a:ext cx="29146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3226350" y="2359900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teams/index.html.erb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806075" y="468292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teams/_team.html.erb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075" y="3414726"/>
            <a:ext cx="8337925" cy="13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Evaluation Website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Teachers/Admin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team and course that student is a member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Tech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Teachers/Admin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Create/Edit/Delete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Create/Delete evaluations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Create/Delete courses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_form.html.erb partial (Create Team)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Admins can create new teams for their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a drop down list containing all available </a:t>
            </a:r>
            <a:r>
              <a:rPr b="1" lang="en"/>
              <a:t>course_ids</a:t>
            </a:r>
            <a:r>
              <a:rPr lang="en"/>
              <a:t> to reference as a </a:t>
            </a:r>
            <a:r>
              <a:rPr b="1" lang="en"/>
              <a:t>foreign key</a:t>
            </a:r>
            <a:endParaRPr b="1"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911675"/>
            <a:ext cx="62388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team_controller.rb (Create Team)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creation form calls the create method in the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successful creation, the user is redirected to the team view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54738"/>
            <a:ext cx="80295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new_member.html.erb (Add/Remove Student)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Admins can add students and remove students from their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a drop down list containing all available students to add/remove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0475"/>
            <a:ext cx="2874050" cy="6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3185750" y="205047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controllers/teams_controller.rb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245150" y="4667300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teams/new_member.html.erb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441" y="2758775"/>
            <a:ext cx="6233557" cy="2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team_controller.rb (Add/Remove Student)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join table is used to maintain the </a:t>
            </a:r>
            <a:r>
              <a:rPr b="1" lang="en"/>
              <a:t>N students to M teams relationship</a:t>
            </a:r>
            <a:endParaRPr b="1"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" y="1731425"/>
            <a:ext cx="7507951" cy="34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Routes: routes.rb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routes were added for </a:t>
            </a:r>
            <a:r>
              <a:rPr b="1" lang="en"/>
              <a:t>new_member</a:t>
            </a:r>
            <a:r>
              <a:rPr lang="en"/>
              <a:t> and </a:t>
            </a:r>
            <a:r>
              <a:rPr b="1" lang="en"/>
              <a:t>submit_member</a:t>
            </a:r>
            <a:endParaRPr b="1"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4215"/>
            <a:ext cx="9143999" cy="333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schema.rb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attributes for the courses 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00" y="2012786"/>
            <a:ext cx="8431900" cy="268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Courses: _course.html.erb partial file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data from course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teams that are part of the course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" y="2453876"/>
            <a:ext cx="5347450" cy="17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023" y="1087927"/>
            <a:ext cx="3150400" cy="37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Courses: _form.html.erb partial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0" y="1152424"/>
            <a:ext cx="8045050" cy="36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Controller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Before_action is what is called before execution of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321125"/>
            <a:ext cx="7878475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463" y="3317075"/>
            <a:ext cx="62007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Courses: Controller (Create)</a:t>
            </a: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0" y="1652114"/>
            <a:ext cx="8520601" cy="307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50" y="1"/>
            <a:ext cx="4473675" cy="50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Models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Evaluation </a:t>
            </a:r>
            <a:r>
              <a:rPr lang="en"/>
              <a:t>is a survey that</a:t>
            </a:r>
            <a:r>
              <a:rPr lang="en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Selects</a:t>
            </a:r>
            <a:r>
              <a:rPr lang="en"/>
              <a:t> </a:t>
            </a:r>
            <a:r>
              <a:rPr b="1" lang="en"/>
              <a:t>Team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Polls</a:t>
            </a:r>
            <a:r>
              <a:rPr lang="en"/>
              <a:t> </a:t>
            </a:r>
            <a:r>
              <a:rPr b="1" lang="en"/>
              <a:t>Students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table schemas: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75" y="2636874"/>
            <a:ext cx="3595825" cy="19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425" y="2620919"/>
            <a:ext cx="4126974" cy="196406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3671875" y="456902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db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/schema.rb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Controllers</a:t>
            </a:r>
            <a:endParaRPr/>
          </a:p>
        </p:txBody>
      </p:sp>
      <p:sp>
        <p:nvSpPr>
          <p:cNvPr id="298" name="Google Shape;298;p43"/>
          <p:cNvSpPr txBox="1"/>
          <p:nvPr/>
        </p:nvSpPr>
        <p:spPr>
          <a:xfrm>
            <a:off x="174850" y="988275"/>
            <a:ext cx="6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Update and Destroy Functions in the controllers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5201775" y="1960825"/>
            <a:ext cx="288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controllers/project_evaluations_controller.rb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5201775" y="3752425"/>
            <a:ext cx="30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controllers/tech_task_evaluations_controller.rb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8475"/>
            <a:ext cx="4597699" cy="17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67163"/>
            <a:ext cx="4734090" cy="17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Controllers</a:t>
            </a:r>
            <a:endParaRPr/>
          </a:p>
        </p:txBody>
      </p:sp>
      <p:pic>
        <p:nvPicPr>
          <p:cNvPr id="308" name="Google Shape;3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" y="1331025"/>
            <a:ext cx="6833725" cy="1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 txBox="1"/>
          <p:nvPr/>
        </p:nvSpPr>
        <p:spPr>
          <a:xfrm>
            <a:off x="174850" y="988275"/>
            <a:ext cx="6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Allowing create functions to pass all parameters so the TeamID can pass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0" name="Google Shape;3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0" y="3234725"/>
            <a:ext cx="6892626" cy="16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4"/>
          <p:cNvSpPr txBox="1"/>
          <p:nvPr/>
        </p:nvSpPr>
        <p:spPr>
          <a:xfrm>
            <a:off x="6884725" y="1873400"/>
            <a:ext cx="235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controllers/project_evaluations_controller.rb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6943625" y="3803425"/>
            <a:ext cx="22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controllers/tech_task_evaluations_controller.rb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Forms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Manager ratings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response team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Task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manager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response team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selection drop down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8" y="3444126"/>
            <a:ext cx="8674934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/>
        </p:nvSpPr>
        <p:spPr>
          <a:xfrm>
            <a:off x="3234725" y="4095450"/>
            <a:ext cx="235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views/project_evaluations/_form.html.erb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213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Form Question Types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920400"/>
            <a:ext cx="85206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choice with Bootstrap styling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6798"/>
            <a:ext cx="9144003" cy="162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75" y="3610550"/>
            <a:ext cx="8091923" cy="7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3108370"/>
            <a:ext cx="8520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answer</a:t>
            </a:r>
            <a:r>
              <a:rPr lang="en"/>
              <a:t> with Bootstrap styling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6"/>
          <p:cNvSpPr txBox="1"/>
          <p:nvPr/>
        </p:nvSpPr>
        <p:spPr>
          <a:xfrm>
            <a:off x="6833725" y="3002000"/>
            <a:ext cx="235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views/project_evaluations/_form.html.erb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6790800" y="4320225"/>
            <a:ext cx="235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views/project_evaluations/_form.html.erb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56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Evaluation Form</a:t>
            </a:r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0607"/>
            <a:ext cx="9144003" cy="452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56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Task</a:t>
            </a:r>
            <a:r>
              <a:rPr lang="en"/>
              <a:t> Evaluation Form</a:t>
            </a:r>
            <a:endParaRPr/>
          </a:p>
        </p:txBody>
      </p:sp>
      <p:pic>
        <p:nvPicPr>
          <p:cNvPr id="344" name="Google Shape;3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0" y="750664"/>
            <a:ext cx="9087299" cy="344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5" y="1152425"/>
            <a:ext cx="852005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ser.rb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25" y="2160325"/>
            <a:ext cx="6074226" cy="25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14425" y="1152425"/>
            <a:ext cx="613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Set the role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Student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Admin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Set to default to student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evise Registration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00" y="1152425"/>
            <a:ext cx="3926650" cy="210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575" y="3655087"/>
            <a:ext cx="60388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11700" y="1152425"/>
            <a:ext cx="344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entry boxes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First Name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Last Name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Name dot number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Drop down menu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Student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Admin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avbar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0703"/>
            <a:ext cx="6305151" cy="24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11700" y="1152425"/>
            <a:ext cx="316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Navbar views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Admin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Student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avbar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2375"/>
            <a:ext cx="6490150" cy="25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11700" y="1152425"/>
            <a:ext cx="316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Navbar views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Admin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Student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13" y="3727713"/>
            <a:ext cx="6917783" cy="110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11700" y="1152425"/>
            <a:ext cx="3160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Database added columns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First name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Last name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Name dot number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Default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role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650" y="1152425"/>
            <a:ext cx="5093660" cy="22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