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652A-11E5-4030-9229-7D20AF6CC797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shapes version" id="{95BD8D15-447B-4C76-99EE-FA60D2C0A7F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1095376" y="1927266"/>
            <a:ext cx="1657349" cy="9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602" y="14774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Line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94500" y="533461"/>
            <a:ext cx="1539475" cy="1082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2725" y="83641"/>
            <a:ext cx="10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70510" y="3845035"/>
            <a:ext cx="504825" cy="1819275"/>
            <a:chOff x="3548997" y="3757612"/>
            <a:chExt cx="504825" cy="1819275"/>
          </a:xfrm>
        </p:grpSpPr>
        <p:sp>
          <p:nvSpPr>
            <p:cNvPr id="11" name="Rectangle 10"/>
            <p:cNvSpPr/>
            <p:nvPr/>
          </p:nvSpPr>
          <p:spPr>
            <a:xfrm>
              <a:off x="3548997" y="37576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098328">
              <a:off x="3339258" y="45319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65539" y="2104256"/>
            <a:ext cx="504825" cy="1819275"/>
            <a:chOff x="9000464" y="1271112"/>
            <a:chExt cx="504825" cy="1819275"/>
          </a:xfrm>
        </p:grpSpPr>
        <p:sp>
          <p:nvSpPr>
            <p:cNvPr id="15" name="Rectangle 14"/>
            <p:cNvSpPr/>
            <p:nvPr/>
          </p:nvSpPr>
          <p:spPr>
            <a:xfrm>
              <a:off x="9000464" y="12711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796998">
              <a:off x="8776625" y="2010111"/>
              <a:ext cx="981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10307" y="4496885"/>
            <a:ext cx="465204" cy="1238756"/>
            <a:chOff x="2752725" y="4530447"/>
            <a:chExt cx="465204" cy="1238756"/>
          </a:xfrm>
        </p:grpSpPr>
        <p:sp>
          <p:nvSpPr>
            <p:cNvPr id="21" name="Rectangle 20"/>
            <p:cNvSpPr/>
            <p:nvPr/>
          </p:nvSpPr>
          <p:spPr>
            <a:xfrm>
              <a:off x="2752725" y="4530447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9607" y="49273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72074" y="3326788"/>
            <a:ext cx="445721" cy="1238756"/>
            <a:chOff x="8330904" y="1981961"/>
            <a:chExt cx="445721" cy="1238756"/>
          </a:xfrm>
        </p:grpSpPr>
        <p:sp>
          <p:nvSpPr>
            <p:cNvPr id="24" name="Rectangle 23"/>
            <p:cNvSpPr/>
            <p:nvPr/>
          </p:nvSpPr>
          <p:spPr>
            <a:xfrm>
              <a:off x="8331983" y="1981961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0904" y="236991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cxnSp>
        <p:nvCxnSpPr>
          <p:cNvPr id="33" name="Straight Connector 32"/>
          <p:cNvCxnSpPr>
            <a:stCxn id="21" idx="0"/>
          </p:cNvCxnSpPr>
          <p:nvPr/>
        </p:nvCxnSpPr>
        <p:spPr>
          <a:xfrm flipH="1">
            <a:off x="2939102" y="4496885"/>
            <a:ext cx="793526" cy="21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4938" y="65029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74639" y="6581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</a:t>
            </a:r>
          </a:p>
        </p:txBody>
      </p:sp>
      <p:sp>
        <p:nvSpPr>
          <p:cNvPr id="74" name="Freeform 73"/>
          <p:cNvSpPr/>
          <p:nvPr/>
        </p:nvSpPr>
        <p:spPr>
          <a:xfrm>
            <a:off x="3790950" y="1377884"/>
            <a:ext cx="4581525" cy="2374966"/>
          </a:xfrm>
          <a:custGeom>
            <a:avLst/>
            <a:gdLst>
              <a:gd name="connsiteX0" fmla="*/ 0 w 4581525"/>
              <a:gd name="connsiteY0" fmla="*/ 2374966 h 2374966"/>
              <a:gd name="connsiteX1" fmla="*/ 4581525 w 4581525"/>
              <a:gd name="connsiteY1" fmla="*/ 69916 h 23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1525" h="2374966">
                <a:moveTo>
                  <a:pt x="0" y="2374966"/>
                </a:moveTo>
                <a:cubicBezTo>
                  <a:pt x="1843881" y="1024797"/>
                  <a:pt x="3687763" y="-325371"/>
                  <a:pt x="4581525" y="699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2764311" y="3322845"/>
            <a:ext cx="174792" cy="1431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0"/>
            <a:endCxn id="11" idx="0"/>
          </p:cNvCxnSpPr>
          <p:nvPr/>
        </p:nvCxnSpPr>
        <p:spPr>
          <a:xfrm>
            <a:off x="4522923" y="38450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0"/>
            <a:endCxn id="74" idx="0"/>
          </p:cNvCxnSpPr>
          <p:nvPr/>
        </p:nvCxnSpPr>
        <p:spPr>
          <a:xfrm flipH="1" flipV="1">
            <a:off x="3790950" y="3752850"/>
            <a:ext cx="731973" cy="9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" idx="2"/>
            <a:endCxn id="21" idx="2"/>
          </p:cNvCxnSpPr>
          <p:nvPr/>
        </p:nvCxnSpPr>
        <p:spPr>
          <a:xfrm flipH="1">
            <a:off x="3732628" y="5664310"/>
            <a:ext cx="790295" cy="7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3965102" y="5667375"/>
            <a:ext cx="1626073" cy="1085850"/>
          </a:xfrm>
          <a:custGeom>
            <a:avLst/>
            <a:gdLst>
              <a:gd name="connsiteX0" fmla="*/ 587848 w 1626073"/>
              <a:gd name="connsiteY0" fmla="*/ 0 h 1085850"/>
              <a:gd name="connsiteX1" fmla="*/ 44923 w 1626073"/>
              <a:gd name="connsiteY1" fmla="*/ 600075 h 1085850"/>
              <a:gd name="connsiteX2" fmla="*/ 1626073 w 1626073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073" h="1085850">
                <a:moveTo>
                  <a:pt x="587848" y="0"/>
                </a:moveTo>
                <a:cubicBezTo>
                  <a:pt x="229866" y="209550"/>
                  <a:pt x="-128115" y="419100"/>
                  <a:pt x="44923" y="600075"/>
                </a:cubicBezTo>
                <a:cubicBezTo>
                  <a:pt x="217960" y="781050"/>
                  <a:pt x="1314923" y="1003300"/>
                  <a:pt x="1626073" y="10858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24" idx="2"/>
          </p:cNvCxnSpPr>
          <p:nvPr/>
        </p:nvCxnSpPr>
        <p:spPr>
          <a:xfrm flipH="1" flipV="1">
            <a:off x="2762875" y="4043354"/>
            <a:ext cx="6532599" cy="522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" idx="2"/>
          </p:cNvCxnSpPr>
          <p:nvPr/>
        </p:nvCxnSpPr>
        <p:spPr>
          <a:xfrm flipH="1">
            <a:off x="8417952" y="3320797"/>
            <a:ext cx="942286" cy="60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6862305" y="2019299"/>
            <a:ext cx="4014407" cy="4562475"/>
          </a:xfrm>
          <a:custGeom>
            <a:avLst/>
            <a:gdLst>
              <a:gd name="connsiteX0" fmla="*/ 2667000 w 4218738"/>
              <a:gd name="connsiteY0" fmla="*/ 1574500 h 5555950"/>
              <a:gd name="connsiteX1" fmla="*/ 4105275 w 4218738"/>
              <a:gd name="connsiteY1" fmla="*/ 212425 h 5555950"/>
              <a:gd name="connsiteX2" fmla="*/ 0 w 4218738"/>
              <a:gd name="connsiteY2" fmla="*/ 5555950 h 55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738" h="5555950">
                <a:moveTo>
                  <a:pt x="2667000" y="1574500"/>
                </a:moveTo>
                <a:cubicBezTo>
                  <a:pt x="3608387" y="561675"/>
                  <a:pt x="4549775" y="-451150"/>
                  <a:pt x="4105275" y="212425"/>
                </a:cubicBezTo>
                <a:cubicBezTo>
                  <a:pt x="3660775" y="876000"/>
                  <a:pt x="9525" y="5219400"/>
                  <a:pt x="0" y="5555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sp>
        <p:nvSpPr>
          <p:cNvPr id="5" name="Rectangle 4"/>
          <p:cNvSpPr/>
          <p:nvPr/>
        </p:nvSpPr>
        <p:spPr>
          <a:xfrm>
            <a:off x="6229350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4736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7701" y="4533900"/>
            <a:ext cx="4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69" y="453389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7701" y="4086225"/>
            <a:ext cx="1023699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16193" y="4306669"/>
            <a:ext cx="1571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connected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296150" y="2808057"/>
            <a:ext cx="3695700" cy="1544868"/>
          </a:xfrm>
          <a:custGeom>
            <a:avLst/>
            <a:gdLst>
              <a:gd name="connsiteX0" fmla="*/ 0 w 3695700"/>
              <a:gd name="connsiteY0" fmla="*/ 1297218 h 1544868"/>
              <a:gd name="connsiteX1" fmla="*/ 2105025 w 3695700"/>
              <a:gd name="connsiteY1" fmla="*/ 1818 h 1544868"/>
              <a:gd name="connsiteX2" fmla="*/ 3695700 w 3695700"/>
              <a:gd name="connsiteY2" fmla="*/ 1544868 h 15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544868">
                <a:moveTo>
                  <a:pt x="0" y="1297218"/>
                </a:moveTo>
                <a:cubicBezTo>
                  <a:pt x="744537" y="628880"/>
                  <a:pt x="1489075" y="-39457"/>
                  <a:pt x="2105025" y="1818"/>
                </a:cubicBezTo>
                <a:cubicBezTo>
                  <a:pt x="2720975" y="43093"/>
                  <a:pt x="3695700" y="1544868"/>
                  <a:pt x="3695700" y="15448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71709" y="3914775"/>
            <a:ext cx="12302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3649" y="3914775"/>
            <a:ext cx="103562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79546" y="3324225"/>
            <a:ext cx="3192429" cy="1856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69" y="5038725"/>
            <a:ext cx="160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</a:t>
            </a:r>
            <a:r>
              <a:rPr lang="en-US" dirty="0"/>
              <a:t>V+</a:t>
            </a:r>
          </a:p>
          <a:p>
            <a:r>
              <a:rPr lang="en-US" dirty="0" smtClean="0"/>
              <a:t>When switch is open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541" y="648213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V+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8586" y="164912"/>
            <a:ext cx="128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in GND</a:t>
            </a:r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171825" y="114124"/>
            <a:ext cx="1228725" cy="1447976"/>
          </a:xfrm>
          <a:custGeom>
            <a:avLst/>
            <a:gdLst>
              <a:gd name="connsiteX0" fmla="*/ 0 w 1228725"/>
              <a:gd name="connsiteY0" fmla="*/ 219251 h 1447976"/>
              <a:gd name="connsiteX1" fmla="*/ 1133475 w 1228725"/>
              <a:gd name="connsiteY1" fmla="*/ 95426 h 1447976"/>
              <a:gd name="connsiteX2" fmla="*/ 1228725 w 1228725"/>
              <a:gd name="connsiteY2" fmla="*/ 1447976 h 144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447976">
                <a:moveTo>
                  <a:pt x="0" y="219251"/>
                </a:moveTo>
                <a:cubicBezTo>
                  <a:pt x="464344" y="54945"/>
                  <a:pt x="928688" y="-109361"/>
                  <a:pt x="1133475" y="95426"/>
                </a:cubicBezTo>
                <a:cubicBezTo>
                  <a:pt x="1338262" y="300213"/>
                  <a:pt x="1116013" y="1351139"/>
                  <a:pt x="1228725" y="144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85837" y="5789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638122" y="866775"/>
            <a:ext cx="3651151" cy="1902543"/>
          </a:xfrm>
          <a:custGeom>
            <a:avLst/>
            <a:gdLst>
              <a:gd name="connsiteX0" fmla="*/ 2991778 w 3651151"/>
              <a:gd name="connsiteY0" fmla="*/ 0 h 1902543"/>
              <a:gd name="connsiteX1" fmla="*/ 3439453 w 3651151"/>
              <a:gd name="connsiteY1" fmla="*/ 1209675 h 1902543"/>
              <a:gd name="connsiteX2" fmla="*/ 10453 w 3651151"/>
              <a:gd name="connsiteY2" fmla="*/ 1876425 h 19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151" h="1902543">
                <a:moveTo>
                  <a:pt x="2991778" y="0"/>
                </a:moveTo>
                <a:cubicBezTo>
                  <a:pt x="3464059" y="448469"/>
                  <a:pt x="3936341" y="896938"/>
                  <a:pt x="3439453" y="1209675"/>
                </a:cubicBezTo>
                <a:cubicBezTo>
                  <a:pt x="2942565" y="1522413"/>
                  <a:pt x="-203859" y="2022475"/>
                  <a:pt x="10453" y="1876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74" y="2677894"/>
            <a:ext cx="136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VCC</a:t>
            </a:r>
          </a:p>
          <a:p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24922" y="1539882"/>
            <a:ext cx="2346828" cy="1117593"/>
          </a:xfrm>
          <a:custGeom>
            <a:avLst/>
            <a:gdLst>
              <a:gd name="connsiteX0" fmla="*/ 556128 w 2346828"/>
              <a:gd name="connsiteY0" fmla="*/ 1117593 h 1117593"/>
              <a:gd name="connsiteX1" fmla="*/ 108453 w 2346828"/>
              <a:gd name="connsiteY1" fmla="*/ 12693 h 1117593"/>
              <a:gd name="connsiteX2" fmla="*/ 2346828 w 2346828"/>
              <a:gd name="connsiteY2" fmla="*/ 469893 h 11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828" h="1117593">
                <a:moveTo>
                  <a:pt x="556128" y="1117593"/>
                </a:moveTo>
                <a:cubicBezTo>
                  <a:pt x="183065" y="619118"/>
                  <a:pt x="-189997" y="120643"/>
                  <a:pt x="108453" y="12693"/>
                </a:cubicBezTo>
                <a:cubicBezTo>
                  <a:pt x="406903" y="-95257"/>
                  <a:pt x="2192840" y="522281"/>
                  <a:pt x="2346828" y="469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07014" y="3629025"/>
            <a:ext cx="3308011" cy="2886075"/>
          </a:xfrm>
          <a:custGeom>
            <a:avLst/>
            <a:gdLst>
              <a:gd name="connsiteX0" fmla="*/ 936286 w 3308011"/>
              <a:gd name="connsiteY0" fmla="*/ 2886075 h 2886075"/>
              <a:gd name="connsiteX1" fmla="*/ 126661 w 3308011"/>
              <a:gd name="connsiteY1" fmla="*/ 1485900 h 2886075"/>
              <a:gd name="connsiteX2" fmla="*/ 3308011 w 3308011"/>
              <a:gd name="connsiteY2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8011" h="2886075">
                <a:moveTo>
                  <a:pt x="936286" y="2886075"/>
                </a:moveTo>
                <a:cubicBezTo>
                  <a:pt x="333829" y="2426493"/>
                  <a:pt x="-268627" y="1966912"/>
                  <a:pt x="126661" y="1485900"/>
                </a:cubicBezTo>
                <a:cubicBezTo>
                  <a:pt x="521948" y="1004887"/>
                  <a:pt x="2857161" y="396875"/>
                  <a:pt x="330801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73" y="1009650"/>
            <a:ext cx="6690937" cy="471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2331640"/>
            <a:ext cx="4000500" cy="294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1104900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sensing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33199" y="-883448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225" y="0"/>
            <a:ext cx="261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CLEAN SLIDE DON’T EDIT!!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7747696" y="421640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472" y="691148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(e0/A0)=light1</a:t>
            </a:r>
          </a:p>
          <a:p>
            <a:r>
              <a:rPr lang="en-US" dirty="0" smtClean="0"/>
              <a:t>(f0/A1)=light2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57068" y="5408648"/>
            <a:ext cx="1526176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362" y="542926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650657" y="4426178"/>
            <a:ext cx="245713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066758" y="4806970"/>
            <a:ext cx="2441008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28635" y="5846499"/>
            <a:ext cx="1139231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38143" r="22050" b="19410"/>
          <a:stretch/>
        </p:blipFill>
        <p:spPr>
          <a:xfrm>
            <a:off x="3390900" y="3209925"/>
            <a:ext cx="5610226" cy="2181225"/>
          </a:xfrm>
        </p:spPr>
      </p:pic>
      <p:grpSp>
        <p:nvGrpSpPr>
          <p:cNvPr id="37" name="Group 36"/>
          <p:cNvGrpSpPr/>
          <p:nvPr/>
        </p:nvGrpSpPr>
        <p:grpSpPr>
          <a:xfrm>
            <a:off x="3895827" y="3056705"/>
            <a:ext cx="4830059" cy="369332"/>
            <a:chOff x="3895827" y="3056705"/>
            <a:chExt cx="483005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89582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248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557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892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227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562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913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578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909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43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9051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574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39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70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235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901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566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231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8896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5966" y="3640988"/>
            <a:ext cx="5027750" cy="1558967"/>
            <a:chOff x="3725966" y="3640988"/>
            <a:chExt cx="5027750" cy="1558967"/>
          </a:xfrm>
        </p:grpSpPr>
        <p:sp>
          <p:nvSpPr>
            <p:cNvPr id="5" name="Rectangle 4"/>
            <p:cNvSpPr/>
            <p:nvPr/>
          </p:nvSpPr>
          <p:spPr>
            <a:xfrm>
              <a:off x="3725966" y="4512179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2557" y="3640988"/>
              <a:ext cx="863125" cy="797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4679" y="3645100"/>
              <a:ext cx="873807" cy="8670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5510" y="4550474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37846" y="3266893"/>
            <a:ext cx="179780" cy="1935571"/>
            <a:chOff x="4837846" y="3266893"/>
            <a:chExt cx="179780" cy="1935571"/>
          </a:xfrm>
        </p:grpSpPr>
        <p:sp>
          <p:nvSpPr>
            <p:cNvPr id="39" name="TextBox 38"/>
            <p:cNvSpPr txBox="1"/>
            <p:nvPr/>
          </p:nvSpPr>
          <p:spPr>
            <a:xfrm>
              <a:off x="4837846" y="32668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7846" y="352793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846" y="378897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7846" y="405001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37846" y="431105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37846" y="45720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7846" y="4833132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5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188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root</cp:lastModifiedBy>
  <cp:revision>39</cp:revision>
  <dcterms:created xsi:type="dcterms:W3CDTF">2017-03-23T15:28:03Z</dcterms:created>
  <dcterms:modified xsi:type="dcterms:W3CDTF">2017-04-03T15:46:03Z</dcterms:modified>
</cp:coreProperties>
</file>