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4671"/>
  </p:normalViewPr>
  <p:slideViewPr>
    <p:cSldViewPr snapToGrid="0" snapToObjects="1">
      <p:cViewPr>
        <p:scale>
          <a:sx n="100" d="100"/>
          <a:sy n="100" d="100"/>
        </p:scale>
        <p:origin x="4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F0702-CC37-2D46-9B88-2AD524F76C21}" type="doc">
      <dgm:prSet loTypeId="urn:microsoft.com/office/officeart/2005/8/layout/radial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E0C1F-5028-F64F-BC99-80DCB7E86FA5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FD638090-03A6-364E-A4BC-E9521E3ADF75}" type="parTrans" cxnId="{D6210B35-6BFC-2B4D-96CB-3F2A9F406841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F2E3CFD-C0C4-EC45-B9A9-DEB9BB15709C}" type="sibTrans" cxnId="{D6210B35-6BFC-2B4D-96CB-3F2A9F406841}">
      <dgm:prSet/>
      <dgm:spPr/>
      <dgm:t>
        <a:bodyPr/>
        <a:lstStyle/>
        <a:p>
          <a:endParaRPr lang="en-US"/>
        </a:p>
      </dgm:t>
    </dgm:pt>
    <dgm:pt modelId="{52E91D22-615A-614F-99E6-928AFB35B5FE}">
      <dgm:prSet phldrT="[Text]"/>
      <dgm:spPr/>
      <dgm:t>
        <a:bodyPr/>
        <a:lstStyle/>
        <a:p>
          <a:r>
            <a:rPr lang="en-US" dirty="0" smtClean="0"/>
            <a:t>Peter</a:t>
          </a:r>
          <a:endParaRPr lang="en-US" dirty="0"/>
        </a:p>
      </dgm:t>
    </dgm:pt>
    <dgm:pt modelId="{97BDAA16-E3E7-BC43-8531-C91EE2F61446}" type="parTrans" cxnId="{3E02229B-9433-7848-9D61-5EEBAEE1D45D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2FD9AC62-0C2E-E24F-B053-F188A992939F}" type="sibTrans" cxnId="{3E02229B-9433-7848-9D61-5EEBAEE1D45D}">
      <dgm:prSet/>
      <dgm:spPr/>
      <dgm:t>
        <a:bodyPr/>
        <a:lstStyle/>
        <a:p>
          <a:endParaRPr lang="en-US"/>
        </a:p>
      </dgm:t>
    </dgm:pt>
    <dgm:pt modelId="{CB62BBA0-8181-FF48-9211-ABD4657F0BC6}">
      <dgm:prSet phldrT="[Text]"/>
      <dgm:spPr/>
      <dgm:t>
        <a:bodyPr/>
        <a:lstStyle/>
        <a:p>
          <a:r>
            <a:rPr lang="en-US" dirty="0" smtClean="0"/>
            <a:t>Ethel</a:t>
          </a:r>
          <a:endParaRPr lang="en-US" dirty="0"/>
        </a:p>
      </dgm:t>
    </dgm:pt>
    <dgm:pt modelId="{23ECE843-2168-BC48-A688-7175FF078ABE}" type="parTrans" cxnId="{4688C788-2355-804C-947F-62A4930C6785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65A8B16-91AE-D446-BC6F-70C8CDBA50B1}" type="sibTrans" cxnId="{4688C788-2355-804C-947F-62A4930C6785}">
      <dgm:prSet/>
      <dgm:spPr/>
      <dgm:t>
        <a:bodyPr/>
        <a:lstStyle/>
        <a:p>
          <a:endParaRPr lang="en-US"/>
        </a:p>
      </dgm:t>
    </dgm:pt>
    <dgm:pt modelId="{0BB21356-F8B0-064A-8DB3-C5C0D3E932EC}">
      <dgm:prSet/>
      <dgm:spPr/>
      <dgm:t>
        <a:bodyPr/>
        <a:lstStyle/>
        <a:p>
          <a:endParaRPr lang="en-US" dirty="0"/>
        </a:p>
      </dgm:t>
    </dgm:pt>
    <dgm:pt modelId="{4FC91C1C-B16D-634B-896E-C84908EFA561}" type="parTrans" cxnId="{0E1F6CE8-61AB-3D4F-9ADD-A7BD06087135}">
      <dgm:prSet/>
      <dgm:spPr/>
      <dgm:t>
        <a:bodyPr/>
        <a:lstStyle/>
        <a:p>
          <a:endParaRPr lang="en-US"/>
        </a:p>
      </dgm:t>
    </dgm:pt>
    <dgm:pt modelId="{6C86FD79-45EB-8F47-BDD8-353D4F2EC11D}" type="sibTrans" cxnId="{0E1F6CE8-61AB-3D4F-9ADD-A7BD06087135}">
      <dgm:prSet/>
      <dgm:spPr/>
      <dgm:t>
        <a:bodyPr/>
        <a:lstStyle/>
        <a:p>
          <a:endParaRPr lang="en-US"/>
        </a:p>
      </dgm:t>
    </dgm:pt>
    <dgm:pt modelId="{66E7D3FC-A22C-5746-AAA9-1721324BF0F3}" type="pres">
      <dgm:prSet presAssocID="{084F0702-CC37-2D46-9B88-2AD524F76C2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4475E52-4451-6F4A-907E-9125537F2635}" type="pres">
      <dgm:prSet presAssocID="{084F0702-CC37-2D46-9B88-2AD524F76C21}" presName="cycle" presStyleCnt="0"/>
      <dgm:spPr/>
    </dgm:pt>
    <dgm:pt modelId="{D4E0B06A-B94C-A741-AC19-78E55FE378D2}" type="pres">
      <dgm:prSet presAssocID="{084F0702-CC37-2D46-9B88-2AD524F76C21}" presName="centerShape" presStyleCnt="0"/>
      <dgm:spPr/>
    </dgm:pt>
    <dgm:pt modelId="{DDB46F93-F500-FB49-952C-C048ADE7276E}" type="pres">
      <dgm:prSet presAssocID="{084F0702-CC37-2D46-9B88-2AD524F76C21}" presName="connSite" presStyleLbl="node1" presStyleIdx="0" presStyleCnt="4"/>
      <dgm:spPr/>
    </dgm:pt>
    <dgm:pt modelId="{6FA73EB2-F403-E146-BAF4-5F3B1772ECFE}" type="pres">
      <dgm:prSet presAssocID="{084F0702-CC37-2D46-9B88-2AD524F76C21}" presName="visible" presStyleLbl="node1" presStyleIdx="0" presStyleCnt="4" custScaleX="89704" custScaleY="808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D090E83-6E8A-964B-AF2B-3CD51D8CF263}" type="pres">
      <dgm:prSet presAssocID="{FD638090-03A6-364E-A4BC-E9521E3ADF75}" presName="Name25" presStyleLbl="parChTrans1D1" presStyleIdx="0" presStyleCnt="3"/>
      <dgm:spPr/>
    </dgm:pt>
    <dgm:pt modelId="{92D4C659-1EA0-9740-9333-F7E1043175D3}" type="pres">
      <dgm:prSet presAssocID="{958E0C1F-5028-F64F-BC99-80DCB7E86FA5}" presName="node" presStyleCnt="0"/>
      <dgm:spPr/>
    </dgm:pt>
    <dgm:pt modelId="{A0658F9E-8CE7-BA44-BB85-AFCCE0F3922E}" type="pres">
      <dgm:prSet presAssocID="{958E0C1F-5028-F64F-BC99-80DCB7E86FA5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6D749-8918-FA4E-9BE2-B2E794F4C412}" type="pres">
      <dgm:prSet presAssocID="{958E0C1F-5028-F64F-BC99-80DCB7E86F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C9D1-E5F9-F647-A25E-93CEC66CB03F}" type="pres">
      <dgm:prSet presAssocID="{97BDAA16-E3E7-BC43-8531-C91EE2F61446}" presName="Name25" presStyleLbl="parChTrans1D1" presStyleIdx="1" presStyleCnt="3"/>
      <dgm:spPr/>
    </dgm:pt>
    <dgm:pt modelId="{85825D1C-3740-6546-9E90-08A7BF83825D}" type="pres">
      <dgm:prSet presAssocID="{52E91D22-615A-614F-99E6-928AFB35B5FE}" presName="node" presStyleCnt="0"/>
      <dgm:spPr/>
    </dgm:pt>
    <dgm:pt modelId="{5877D189-4F1D-4540-B6EF-4E7DC5DC89E4}" type="pres">
      <dgm:prSet presAssocID="{52E91D22-615A-614F-99E6-928AFB35B5FE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32384-EE1F-524D-A20F-A5E7873AA1C1}" type="pres">
      <dgm:prSet presAssocID="{52E91D22-615A-614F-99E6-928AFB35B5FE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B17F-A5B6-7E47-A3C0-77205F49EB52}" type="pres">
      <dgm:prSet presAssocID="{23ECE843-2168-BC48-A688-7175FF078ABE}" presName="Name25" presStyleLbl="parChTrans1D1" presStyleIdx="2" presStyleCnt="3"/>
      <dgm:spPr/>
    </dgm:pt>
    <dgm:pt modelId="{39C87243-7329-1048-8076-15E54F640D9D}" type="pres">
      <dgm:prSet presAssocID="{CB62BBA0-8181-FF48-9211-ABD4657F0BC6}" presName="node" presStyleCnt="0"/>
      <dgm:spPr/>
    </dgm:pt>
    <dgm:pt modelId="{8DA4A9CF-87B6-9A42-8F54-9C0BFCDEE3FC}" type="pres">
      <dgm:prSet presAssocID="{CB62BBA0-8181-FF48-9211-ABD4657F0BC6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D9C70-EA12-394B-B72E-DB80BF069ED4}" type="pres">
      <dgm:prSet presAssocID="{CB62BBA0-8181-FF48-9211-ABD4657F0BC6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480E1F-DEE6-1446-8DBE-D63F3266AB4D}" type="presOf" srcId="{97BDAA16-E3E7-BC43-8531-C91EE2F61446}" destId="{8196C9D1-E5F9-F647-A25E-93CEC66CB03F}" srcOrd="0" destOrd="0" presId="urn:microsoft.com/office/officeart/2005/8/layout/radial2"/>
    <dgm:cxn modelId="{9572D946-D03B-694A-BD91-9FB569D59357}" type="presOf" srcId="{084F0702-CC37-2D46-9B88-2AD524F76C21}" destId="{66E7D3FC-A22C-5746-AAA9-1721324BF0F3}" srcOrd="0" destOrd="0" presId="urn:microsoft.com/office/officeart/2005/8/layout/radial2"/>
    <dgm:cxn modelId="{D6210B35-6BFC-2B4D-96CB-3F2A9F406841}" srcId="{084F0702-CC37-2D46-9B88-2AD524F76C21}" destId="{958E0C1F-5028-F64F-BC99-80DCB7E86FA5}" srcOrd="0" destOrd="0" parTransId="{FD638090-03A6-364E-A4BC-E9521E3ADF75}" sibTransId="{AF2E3CFD-C0C4-EC45-B9A9-DEB9BB15709C}"/>
    <dgm:cxn modelId="{99AA2A78-A25A-B140-A022-EDAB7B83A556}" type="presOf" srcId="{958E0C1F-5028-F64F-BC99-80DCB7E86FA5}" destId="{A0658F9E-8CE7-BA44-BB85-AFCCE0F3922E}" srcOrd="0" destOrd="0" presId="urn:microsoft.com/office/officeart/2005/8/layout/radial2"/>
    <dgm:cxn modelId="{4688C788-2355-804C-947F-62A4930C6785}" srcId="{084F0702-CC37-2D46-9B88-2AD524F76C21}" destId="{CB62BBA0-8181-FF48-9211-ABD4657F0BC6}" srcOrd="2" destOrd="0" parTransId="{23ECE843-2168-BC48-A688-7175FF078ABE}" sibTransId="{665A8B16-91AE-D446-BC6F-70C8CDBA50B1}"/>
    <dgm:cxn modelId="{88D003CB-E084-E848-927F-1773F074E300}" type="presOf" srcId="{0BB21356-F8B0-064A-8DB3-C5C0D3E932EC}" destId="{1D76D749-8918-FA4E-9BE2-B2E794F4C412}" srcOrd="0" destOrd="0" presId="urn:microsoft.com/office/officeart/2005/8/layout/radial2"/>
    <dgm:cxn modelId="{3E02229B-9433-7848-9D61-5EEBAEE1D45D}" srcId="{084F0702-CC37-2D46-9B88-2AD524F76C21}" destId="{52E91D22-615A-614F-99E6-928AFB35B5FE}" srcOrd="1" destOrd="0" parTransId="{97BDAA16-E3E7-BC43-8531-C91EE2F61446}" sibTransId="{2FD9AC62-0C2E-E24F-B053-F188A992939F}"/>
    <dgm:cxn modelId="{81C16597-F003-DB4E-A6B2-A8DE223F381B}" type="presOf" srcId="{CB62BBA0-8181-FF48-9211-ABD4657F0BC6}" destId="{8DA4A9CF-87B6-9A42-8F54-9C0BFCDEE3FC}" srcOrd="0" destOrd="0" presId="urn:microsoft.com/office/officeart/2005/8/layout/radial2"/>
    <dgm:cxn modelId="{6C565437-12CF-CD43-A81F-7EF8720BAC65}" type="presOf" srcId="{23ECE843-2168-BC48-A688-7175FF078ABE}" destId="{FA55B17F-A5B6-7E47-A3C0-77205F49EB52}" srcOrd="0" destOrd="0" presId="urn:microsoft.com/office/officeart/2005/8/layout/radial2"/>
    <dgm:cxn modelId="{35579A43-25FF-214D-9506-1DCE63E7852D}" type="presOf" srcId="{52E91D22-615A-614F-99E6-928AFB35B5FE}" destId="{5877D189-4F1D-4540-B6EF-4E7DC5DC89E4}" srcOrd="0" destOrd="0" presId="urn:microsoft.com/office/officeart/2005/8/layout/radial2"/>
    <dgm:cxn modelId="{0E1F6CE8-61AB-3D4F-9ADD-A7BD06087135}" srcId="{958E0C1F-5028-F64F-BC99-80DCB7E86FA5}" destId="{0BB21356-F8B0-064A-8DB3-C5C0D3E932EC}" srcOrd="0" destOrd="0" parTransId="{4FC91C1C-B16D-634B-896E-C84908EFA561}" sibTransId="{6C86FD79-45EB-8F47-BDD8-353D4F2EC11D}"/>
    <dgm:cxn modelId="{DAEA6B43-A566-8F44-8835-A85F4C3493DD}" type="presOf" srcId="{FD638090-03A6-364E-A4BC-E9521E3ADF75}" destId="{CD090E83-6E8A-964B-AF2B-3CD51D8CF263}" srcOrd="0" destOrd="0" presId="urn:microsoft.com/office/officeart/2005/8/layout/radial2"/>
    <dgm:cxn modelId="{C2DFC522-B98A-E441-B324-981238E0E388}" type="presParOf" srcId="{66E7D3FC-A22C-5746-AAA9-1721324BF0F3}" destId="{44475E52-4451-6F4A-907E-9125537F2635}" srcOrd="0" destOrd="0" presId="urn:microsoft.com/office/officeart/2005/8/layout/radial2"/>
    <dgm:cxn modelId="{C09E869F-D3C5-E449-A9B1-3096FC9031B1}" type="presParOf" srcId="{44475E52-4451-6F4A-907E-9125537F2635}" destId="{D4E0B06A-B94C-A741-AC19-78E55FE378D2}" srcOrd="0" destOrd="0" presId="urn:microsoft.com/office/officeart/2005/8/layout/radial2"/>
    <dgm:cxn modelId="{58790236-6F94-714C-86F7-AE4BDA1318FE}" type="presParOf" srcId="{D4E0B06A-B94C-A741-AC19-78E55FE378D2}" destId="{DDB46F93-F500-FB49-952C-C048ADE7276E}" srcOrd="0" destOrd="0" presId="urn:microsoft.com/office/officeart/2005/8/layout/radial2"/>
    <dgm:cxn modelId="{197A2AF1-3C3E-DF4F-BD24-C8D160929931}" type="presParOf" srcId="{D4E0B06A-B94C-A741-AC19-78E55FE378D2}" destId="{6FA73EB2-F403-E146-BAF4-5F3B1772ECFE}" srcOrd="1" destOrd="0" presId="urn:microsoft.com/office/officeart/2005/8/layout/radial2"/>
    <dgm:cxn modelId="{E59E98BC-CAF6-A04B-9DA2-6BC2F565990B}" type="presParOf" srcId="{44475E52-4451-6F4A-907E-9125537F2635}" destId="{CD090E83-6E8A-964B-AF2B-3CD51D8CF263}" srcOrd="1" destOrd="0" presId="urn:microsoft.com/office/officeart/2005/8/layout/radial2"/>
    <dgm:cxn modelId="{E1F5695B-C41E-BF48-BAE1-25B1EB6FCF86}" type="presParOf" srcId="{44475E52-4451-6F4A-907E-9125537F2635}" destId="{92D4C659-1EA0-9740-9333-F7E1043175D3}" srcOrd="2" destOrd="0" presId="urn:microsoft.com/office/officeart/2005/8/layout/radial2"/>
    <dgm:cxn modelId="{0D37A740-B8EB-CF4B-8EA4-23414DCE4467}" type="presParOf" srcId="{92D4C659-1EA0-9740-9333-F7E1043175D3}" destId="{A0658F9E-8CE7-BA44-BB85-AFCCE0F3922E}" srcOrd="0" destOrd="0" presId="urn:microsoft.com/office/officeart/2005/8/layout/radial2"/>
    <dgm:cxn modelId="{0265E80B-9976-E440-AC84-8ABF90C77C02}" type="presParOf" srcId="{92D4C659-1EA0-9740-9333-F7E1043175D3}" destId="{1D76D749-8918-FA4E-9BE2-B2E794F4C412}" srcOrd="1" destOrd="0" presId="urn:microsoft.com/office/officeart/2005/8/layout/radial2"/>
    <dgm:cxn modelId="{2B4933D7-5C16-7048-85D5-4537ABD48164}" type="presParOf" srcId="{44475E52-4451-6F4A-907E-9125537F2635}" destId="{8196C9D1-E5F9-F647-A25E-93CEC66CB03F}" srcOrd="3" destOrd="0" presId="urn:microsoft.com/office/officeart/2005/8/layout/radial2"/>
    <dgm:cxn modelId="{BE81171A-B6F4-5E45-A5C5-A018C010C57E}" type="presParOf" srcId="{44475E52-4451-6F4A-907E-9125537F2635}" destId="{85825D1C-3740-6546-9E90-08A7BF83825D}" srcOrd="4" destOrd="0" presId="urn:microsoft.com/office/officeart/2005/8/layout/radial2"/>
    <dgm:cxn modelId="{60B9FD6A-9691-7B47-8CA9-C7EEFC4977C8}" type="presParOf" srcId="{85825D1C-3740-6546-9E90-08A7BF83825D}" destId="{5877D189-4F1D-4540-B6EF-4E7DC5DC89E4}" srcOrd="0" destOrd="0" presId="urn:microsoft.com/office/officeart/2005/8/layout/radial2"/>
    <dgm:cxn modelId="{1F93F488-4E7C-5A42-906B-1C20EEC3482E}" type="presParOf" srcId="{85825D1C-3740-6546-9E90-08A7BF83825D}" destId="{37532384-EE1F-524D-A20F-A5E7873AA1C1}" srcOrd="1" destOrd="0" presId="urn:microsoft.com/office/officeart/2005/8/layout/radial2"/>
    <dgm:cxn modelId="{409A945C-8CFB-FF49-BECC-B1DEA90514B0}" type="presParOf" srcId="{44475E52-4451-6F4A-907E-9125537F2635}" destId="{FA55B17F-A5B6-7E47-A3C0-77205F49EB52}" srcOrd="5" destOrd="0" presId="urn:microsoft.com/office/officeart/2005/8/layout/radial2"/>
    <dgm:cxn modelId="{59D73B6C-853B-E346-8067-33617FFCF158}" type="presParOf" srcId="{44475E52-4451-6F4A-907E-9125537F2635}" destId="{39C87243-7329-1048-8076-15E54F640D9D}" srcOrd="6" destOrd="0" presId="urn:microsoft.com/office/officeart/2005/8/layout/radial2"/>
    <dgm:cxn modelId="{C92531C9-362D-474D-B898-F36FC4846140}" type="presParOf" srcId="{39C87243-7329-1048-8076-15E54F640D9D}" destId="{8DA4A9CF-87B6-9A42-8F54-9C0BFCDEE3FC}" srcOrd="0" destOrd="0" presId="urn:microsoft.com/office/officeart/2005/8/layout/radial2"/>
    <dgm:cxn modelId="{4DEAADD8-C613-7140-9817-5A203ED27E4C}" type="presParOf" srcId="{39C87243-7329-1048-8076-15E54F640D9D}" destId="{C21D9C70-EA12-394B-B72E-DB80BF069ED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5B17F-A5B6-7E47-A3C0-77205F49EB52}">
      <dsp:nvSpPr>
        <dsp:cNvPr id="0" name=""/>
        <dsp:cNvSpPr/>
      </dsp:nvSpPr>
      <dsp:spPr>
        <a:xfrm rot="2562378">
          <a:off x="3821466" y="4199536"/>
          <a:ext cx="904029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904029" y="23334"/>
              </a:lnTo>
            </a:path>
          </a:pathLst>
        </a:cu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6C9D1-E5F9-F647-A25E-93CEC66CB03F}">
      <dsp:nvSpPr>
        <dsp:cNvPr id="0" name=""/>
        <dsp:cNvSpPr/>
      </dsp:nvSpPr>
      <dsp:spPr>
        <a:xfrm>
          <a:off x="3941322" y="2965398"/>
          <a:ext cx="1005286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005286" y="23334"/>
              </a:lnTo>
            </a:path>
          </a:pathLst>
        </a:cu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90E83-6E8A-964B-AF2B-3CD51D8CF263}">
      <dsp:nvSpPr>
        <dsp:cNvPr id="0" name=""/>
        <dsp:cNvSpPr/>
      </dsp:nvSpPr>
      <dsp:spPr>
        <a:xfrm rot="19037622">
          <a:off x="3821466" y="1731259"/>
          <a:ext cx="904029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904029" y="23334"/>
              </a:lnTo>
            </a:path>
          </a:pathLst>
        </a:cu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73EB2-F403-E146-BAF4-5F3B1772ECFE}">
      <dsp:nvSpPr>
        <dsp:cNvPr id="0" name=""/>
        <dsp:cNvSpPr/>
      </dsp:nvSpPr>
      <dsp:spPr>
        <a:xfrm>
          <a:off x="1648499" y="1828538"/>
          <a:ext cx="2575707" cy="23203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658F9E-8CE7-BA44-BB85-AFCCE0F3922E}">
      <dsp:nvSpPr>
        <dsp:cNvPr id="0" name=""/>
        <dsp:cNvSpPr/>
      </dsp:nvSpPr>
      <dsp:spPr>
        <a:xfrm>
          <a:off x="4377229" y="2379"/>
          <a:ext cx="1722804" cy="1722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John</a:t>
          </a:r>
          <a:endParaRPr lang="en-US" sz="3600" kern="1200" dirty="0"/>
        </a:p>
      </dsp:txBody>
      <dsp:txXfrm>
        <a:off x="4629528" y="254678"/>
        <a:ext cx="1218206" cy="1218206"/>
      </dsp:txXfrm>
    </dsp:sp>
    <dsp:sp modelId="{1D76D749-8918-FA4E-9BE2-B2E794F4C412}">
      <dsp:nvSpPr>
        <dsp:cNvPr id="0" name=""/>
        <dsp:cNvSpPr/>
      </dsp:nvSpPr>
      <dsp:spPr>
        <a:xfrm>
          <a:off x="6272315" y="2379"/>
          <a:ext cx="2584206" cy="17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6272315" y="2379"/>
        <a:ext cx="2584206" cy="1722804"/>
      </dsp:txXfrm>
    </dsp:sp>
    <dsp:sp modelId="{5877D189-4F1D-4540-B6EF-4E7DC5DC89E4}">
      <dsp:nvSpPr>
        <dsp:cNvPr id="0" name=""/>
        <dsp:cNvSpPr/>
      </dsp:nvSpPr>
      <dsp:spPr>
        <a:xfrm>
          <a:off x="4946608" y="2127330"/>
          <a:ext cx="1722804" cy="1722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Peter</a:t>
          </a:r>
          <a:endParaRPr lang="en-US" sz="3600" kern="1200" dirty="0"/>
        </a:p>
      </dsp:txBody>
      <dsp:txXfrm>
        <a:off x="5198907" y="2379629"/>
        <a:ext cx="1218206" cy="1218206"/>
      </dsp:txXfrm>
    </dsp:sp>
    <dsp:sp modelId="{8DA4A9CF-87B6-9A42-8F54-9C0BFCDEE3FC}">
      <dsp:nvSpPr>
        <dsp:cNvPr id="0" name=""/>
        <dsp:cNvSpPr/>
      </dsp:nvSpPr>
      <dsp:spPr>
        <a:xfrm>
          <a:off x="4377229" y="4252281"/>
          <a:ext cx="1722804" cy="1722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Ethel</a:t>
          </a:r>
          <a:endParaRPr lang="en-US" sz="3600" kern="1200" dirty="0"/>
        </a:p>
      </dsp:txBody>
      <dsp:txXfrm>
        <a:off x="4629528" y="4504580"/>
        <a:ext cx="1218206" cy="1218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08CD4-AFED-8141-901F-6AAB4E53B603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2CC3-F96F-1545-A3FE-33AC3B8F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who earned</a:t>
            </a:r>
            <a:r>
              <a:rPr lang="en-US" baseline="0" dirty="0" smtClean="0"/>
              <a:t> “karma” can give k votes on different plans to improve the 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2CC3-F96F-1545-A3FE-33AC3B8F4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05303" cy="2055055"/>
          </a:xfrm>
        </p:spPr>
        <p:txBody>
          <a:bodyPr/>
          <a:lstStyle/>
          <a:p>
            <a:pPr algn="ctr"/>
            <a:r>
              <a:rPr lang="en-US" sz="11500" dirty="0" smtClean="0"/>
              <a:t>KARMALAND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856" y="441162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Where dreams come true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9858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0" y="643467"/>
            <a:ext cx="7477940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964" y="1586151"/>
            <a:ext cx="3474918" cy="4967049"/>
          </a:xfrm>
        </p:spPr>
      </p:pic>
    </p:spTree>
    <p:extLst>
      <p:ext uri="{BB962C8B-B14F-4D97-AF65-F5344CB8AC3E}">
        <p14:creationId xmlns:p14="http://schemas.microsoft.com/office/powerpoint/2010/main" val="560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6" y="1237129"/>
            <a:ext cx="11216473" cy="4756803"/>
          </a:xfrm>
        </p:spPr>
      </p:pic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72220"/>
              </p:ext>
            </p:extLst>
          </p:nvPr>
        </p:nvGraphicFramePr>
        <p:xfrm>
          <a:off x="491067" y="440267"/>
          <a:ext cx="11074400" cy="597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1868" y="1113191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Giving Annie chocolate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87732" y="3279801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Taking the bins out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44265" y="5554133"/>
            <a:ext cx="333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Picking up litter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7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9" r="17628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6E2FAE-FA60-497B-B2CB-7702C6FF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62" y="824753"/>
            <a:ext cx="3634461" cy="4805082"/>
          </a:xfrm>
        </p:spPr>
        <p:txBody>
          <a:bodyPr>
            <a:noAutofit/>
          </a:bodyPr>
          <a:lstStyle/>
          <a:p>
            <a:r>
              <a:rPr lang="en-US" sz="5400" dirty="0" smtClean="0"/>
              <a:t>Earn Karma coins by doing good deeds!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30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11673"/>
            <a:ext cx="10905066" cy="46346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5" y="643467"/>
            <a:ext cx="9860294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7156235" y="1746355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50000"/>
                  </a:schemeClr>
                </a:solidFill>
              </a:rPr>
              <a:t>Plant trees!</a:t>
            </a:r>
            <a:endParaRPr lang="en-US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8" y="643467"/>
            <a:ext cx="8346163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1522412" y="895044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50000"/>
                  </a:schemeClr>
                </a:solidFill>
              </a:rPr>
              <a:t>Build a roller-coaster!</a:t>
            </a:r>
            <a:endParaRPr lang="en-US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0" y="570703"/>
            <a:ext cx="6737233" cy="52031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7048500" y="3304669"/>
            <a:ext cx="4485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>
                    <a:lumMod val="50000"/>
                  </a:schemeClr>
                </a:solidFill>
              </a:rPr>
              <a:t>Jetpacks for everyone!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56</Words>
  <Application>Microsoft Macintosh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</vt:lpstr>
      <vt:lpstr>KARMALAND</vt:lpstr>
      <vt:lpstr>PowerPoint Presentation</vt:lpstr>
      <vt:lpstr>PowerPoint Presentation</vt:lpstr>
      <vt:lpstr>PowerPoint Presentation</vt:lpstr>
      <vt:lpstr>Earn Karma coins by doing good deeds!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KARMALAND</dc:title>
  <dc:creator>Orsolya Lukacs-Kisbandi</dc:creator>
  <cp:lastModifiedBy>Orsolya Lukacs-Kisbandi</cp:lastModifiedBy>
  <cp:revision>12</cp:revision>
  <dcterms:created xsi:type="dcterms:W3CDTF">2017-10-12T18:35:37Z</dcterms:created>
  <dcterms:modified xsi:type="dcterms:W3CDTF">2017-10-12T19:52:11Z</dcterms:modified>
</cp:coreProperties>
</file>