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72" r:id="rId7"/>
    <p:sldId id="266" r:id="rId8"/>
    <p:sldId id="274" r:id="rId9"/>
    <p:sldId id="27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75"/>
  </p:normalViewPr>
  <p:slideViewPr>
    <p:cSldViewPr snapToGrid="0" snapToObjects="1">
      <p:cViewPr varScale="1">
        <p:scale>
          <a:sx n="68" d="100"/>
          <a:sy n="68" d="100"/>
        </p:scale>
        <p:origin x="77" y="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9277022190406E-2"/>
          <c:y val="3.5200236604940233E-2"/>
          <c:w val="0.92329446035154694"/>
          <c:h val="0.76816226234125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Row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1">
                    <a:shade val="36000"/>
                    <a:satMod val="120000"/>
                  </a:schemeClr>
                  <a:schemeClr val="accent1">
                    <a:tint val="40000"/>
                  </a:schemeClr>
                </a:duotone>
              </a:blip>
              <a:tile tx="0" ty="0" sx="60000" sy="59000" flip="none" algn="tl"/>
            </a:blipFill>
            <a:ln>
              <a:noFill/>
            </a:ln>
            <a:effectLst>
              <a:softEdge rad="12700"/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Jan 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10000</c:v>
                </c:pt>
                <c:pt idx="1">
                  <c:v>17000</c:v>
                </c:pt>
                <c:pt idx="2">
                  <c:v>15000</c:v>
                </c:pt>
                <c:pt idx="3">
                  <c:v>25000</c:v>
                </c:pt>
                <c:pt idx="4">
                  <c:v>21000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56-B04F-AFE4-AEEBFE54172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</c:dLbls>
        <c:gapWidth val="100"/>
        <c:overlap val="-24"/>
        <c:axId val="1789527119"/>
        <c:axId val="1789260015"/>
      </c:barChart>
      <c:catAx>
        <c:axId val="1789527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9260015"/>
        <c:crosses val="autoZero"/>
        <c:auto val="1"/>
        <c:lblAlgn val="ctr"/>
        <c:lblOffset val="100"/>
        <c:noMultiLvlLbl val="0"/>
      </c:catAx>
      <c:valAx>
        <c:axId val="178926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9527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Local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Fresh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delicious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93B867F8-E414-414A-BCDD-B7991ED7A951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7A6A14A3-6D84-4986-B114-3D993FD12988}" type="pres">
      <dgm:prSet presAssocID="{41CDB9B8-E81E-41E7-AE89-8F6EDFC88D92}" presName="compNode" presStyleCnt="0"/>
      <dgm:spPr/>
    </dgm:pt>
    <dgm:pt modelId="{D855985A-9606-43AA-8138-2D327AB02668}" type="pres">
      <dgm:prSet presAssocID="{41CDB9B8-E81E-41E7-AE89-8F6EDFC88D9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71CEDD4-E5C1-43A5-981B-D469441843FA}" type="pres">
      <dgm:prSet presAssocID="{41CDB9B8-E81E-41E7-AE89-8F6EDFC88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1ECEA80-FBB0-414E-B65F-F0909C02CD47}" type="pres">
      <dgm:prSet presAssocID="{41CDB9B8-E81E-41E7-AE89-8F6EDFC88D92}" presName="spaceRect" presStyleCnt="0"/>
      <dgm:spPr/>
    </dgm:pt>
    <dgm:pt modelId="{67FE7435-4EFB-470B-981F-DF49CDB430CC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DAA49342-FB9E-4457-84E7-D26D4DCFCC33}" type="pres">
      <dgm:prSet presAssocID="{BA791450-8D1E-4A6F-B71D-2984D9E245C4}" presName="sibTrans" presStyleCnt="0"/>
      <dgm:spPr/>
    </dgm:pt>
    <dgm:pt modelId="{CE32747E-BE81-4036-9009-313FF5E73F29}" type="pres">
      <dgm:prSet presAssocID="{4D7D34C7-9466-4514-BF51-7396C17436B5}" presName="compNode" presStyleCnt="0"/>
      <dgm:spPr/>
    </dgm:pt>
    <dgm:pt modelId="{511EB657-6FA3-4A85-B884-7A4A7FA33679}" type="pres">
      <dgm:prSet presAssocID="{4D7D34C7-9466-4514-BF51-7396C17436B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CA8ADC7-C86A-4471-8AEB-EC455485E10E}" type="pres">
      <dgm:prSet presAssocID="{4D7D34C7-9466-4514-BF51-7396C1743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1B260FA2-CCF9-4FE9-852A-6C4F3145E0DB}" type="pres">
      <dgm:prSet presAssocID="{4D7D34C7-9466-4514-BF51-7396C17436B5}" presName="spaceRect" presStyleCnt="0"/>
      <dgm:spPr/>
    </dgm:pt>
    <dgm:pt modelId="{0223179B-BAF0-4498-A018-F23FA450DCFB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FC3A77F8-D9D6-4DAF-B99D-184DCD8F93D2}" type="pres">
      <dgm:prSet presAssocID="{483498F9-A0C2-4668-85AB-D8E6E254F73B}" presName="sibTrans" presStyleCnt="0"/>
      <dgm:spPr/>
    </dgm:pt>
    <dgm:pt modelId="{F0140940-C0E8-49A1-976F-48717C8202D0}" type="pres">
      <dgm:prSet presAssocID="{8E185869-F0D4-43E2-B08A-2F3E83EE98F3}" presName="compNode" presStyleCnt="0"/>
      <dgm:spPr/>
    </dgm:pt>
    <dgm:pt modelId="{C32FBBF5-213C-421B-B8C0-BE7BBE2B72EA}" type="pres">
      <dgm:prSet presAssocID="{8E185869-F0D4-43E2-B08A-2F3E83EE98F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E9B22D3-8B34-44BE-81C8-0C740EAC4B4C}" type="pres">
      <dgm:prSet presAssocID="{8E185869-F0D4-43E2-B08A-2F3E83EE98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4A9B6D23-193C-47D3-934A-99926963E2A4}" type="pres">
      <dgm:prSet presAssocID="{8E185869-F0D4-43E2-B08A-2F3E83EE98F3}" presName="spaceRect" presStyleCnt="0"/>
      <dgm:spPr/>
    </dgm:pt>
    <dgm:pt modelId="{0F11906B-5F98-4BB4-91AA-36CF9DA68DF5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F5D1E86C-6F7A-40FD-A6EE-C4E071DE2D39}" type="presOf" srcId="{7B62DEA7-9DCD-4B2E-9DC5-BE121C266AFD}" destId="{93B867F8-E414-414A-BCDD-B7991ED7A951}" srcOrd="0" destOrd="0" presId="urn:microsoft.com/office/officeart/2018/5/layout/IconLeafLabelList"/>
    <dgm:cxn modelId="{166B7089-E981-46FB-9346-D240C4593CE1}" type="presOf" srcId="{4D7D34C7-9466-4514-BF51-7396C17436B5}" destId="{0223179B-BAF0-4498-A018-F23FA450DCFB}" srcOrd="0" destOrd="0" presId="urn:microsoft.com/office/officeart/2018/5/layout/IconLeafLabelList"/>
    <dgm:cxn modelId="{987CF8B4-2AA6-4733-AC57-17C9A92DB11C}" type="presOf" srcId="{8E185869-F0D4-43E2-B08A-2F3E83EE98F3}" destId="{0F11906B-5F98-4BB4-91AA-36CF9DA68DF5}" srcOrd="0" destOrd="0" presId="urn:microsoft.com/office/officeart/2018/5/layout/IconLeafLabelList"/>
    <dgm:cxn modelId="{59454AFE-DCEA-434F-938E-194AADE12B17}" type="presOf" srcId="{41CDB9B8-E81E-41E7-AE89-8F6EDFC88D92}" destId="{67FE7435-4EFB-470B-981F-DF49CDB430CC}" srcOrd="0" destOrd="0" presId="urn:microsoft.com/office/officeart/2018/5/layout/IconLeafLabelList"/>
    <dgm:cxn modelId="{077A976B-1F38-441D-9228-E6BDA25014B4}" type="presParOf" srcId="{93B867F8-E414-414A-BCDD-B7991ED7A951}" destId="{7A6A14A3-6D84-4986-B114-3D993FD12988}" srcOrd="0" destOrd="0" presId="urn:microsoft.com/office/officeart/2018/5/layout/IconLeafLabelList"/>
    <dgm:cxn modelId="{0C0E534D-D1D8-4B26-9DCC-E0AA2556124D}" type="presParOf" srcId="{7A6A14A3-6D84-4986-B114-3D993FD12988}" destId="{D855985A-9606-43AA-8138-2D327AB02668}" srcOrd="0" destOrd="0" presId="urn:microsoft.com/office/officeart/2018/5/layout/IconLeafLabelList"/>
    <dgm:cxn modelId="{14444030-CEC4-46F9-9F70-4FAFD03176A5}" type="presParOf" srcId="{7A6A14A3-6D84-4986-B114-3D993FD12988}" destId="{571CEDD4-E5C1-43A5-981B-D469441843FA}" srcOrd="1" destOrd="0" presId="urn:microsoft.com/office/officeart/2018/5/layout/IconLeafLabelList"/>
    <dgm:cxn modelId="{E1F5343F-6D05-45C3-80F6-C24E94BDF4D2}" type="presParOf" srcId="{7A6A14A3-6D84-4986-B114-3D993FD12988}" destId="{D1ECEA80-FBB0-414E-B65F-F0909C02CD47}" srcOrd="2" destOrd="0" presId="urn:microsoft.com/office/officeart/2018/5/layout/IconLeafLabelList"/>
    <dgm:cxn modelId="{72DF4B85-CF84-4F36-95C5-417C19C4586F}" type="presParOf" srcId="{7A6A14A3-6D84-4986-B114-3D993FD12988}" destId="{67FE7435-4EFB-470B-981F-DF49CDB430CC}" srcOrd="3" destOrd="0" presId="urn:microsoft.com/office/officeart/2018/5/layout/IconLeafLabelList"/>
    <dgm:cxn modelId="{567C3216-7D00-4C20-8C81-A14370F0C45E}" type="presParOf" srcId="{93B867F8-E414-414A-BCDD-B7991ED7A951}" destId="{DAA49342-FB9E-4457-84E7-D26D4DCFCC33}" srcOrd="1" destOrd="0" presId="urn:microsoft.com/office/officeart/2018/5/layout/IconLeafLabelList"/>
    <dgm:cxn modelId="{487D7031-5F44-4B6D-8BFD-41C24AB86F47}" type="presParOf" srcId="{93B867F8-E414-414A-BCDD-B7991ED7A951}" destId="{CE32747E-BE81-4036-9009-313FF5E73F29}" srcOrd="2" destOrd="0" presId="urn:microsoft.com/office/officeart/2018/5/layout/IconLeafLabelList"/>
    <dgm:cxn modelId="{EC2B251A-1EA1-43F5-B26B-FAAC6374EF0A}" type="presParOf" srcId="{CE32747E-BE81-4036-9009-313FF5E73F29}" destId="{511EB657-6FA3-4A85-B884-7A4A7FA33679}" srcOrd="0" destOrd="0" presId="urn:microsoft.com/office/officeart/2018/5/layout/IconLeafLabelList"/>
    <dgm:cxn modelId="{A856A53E-2EE9-41E6-9794-19D2646A0A8E}" type="presParOf" srcId="{CE32747E-BE81-4036-9009-313FF5E73F29}" destId="{8CA8ADC7-C86A-4471-8AEB-EC455485E10E}" srcOrd="1" destOrd="0" presId="urn:microsoft.com/office/officeart/2018/5/layout/IconLeafLabelList"/>
    <dgm:cxn modelId="{77307FFF-693D-41AF-BAF9-66CA3BA036E7}" type="presParOf" srcId="{CE32747E-BE81-4036-9009-313FF5E73F29}" destId="{1B260FA2-CCF9-4FE9-852A-6C4F3145E0DB}" srcOrd="2" destOrd="0" presId="urn:microsoft.com/office/officeart/2018/5/layout/IconLeafLabelList"/>
    <dgm:cxn modelId="{03018AF2-5A81-472A-B258-4288BAB1659F}" type="presParOf" srcId="{CE32747E-BE81-4036-9009-313FF5E73F29}" destId="{0223179B-BAF0-4498-A018-F23FA450DCFB}" srcOrd="3" destOrd="0" presId="urn:microsoft.com/office/officeart/2018/5/layout/IconLeafLabelList"/>
    <dgm:cxn modelId="{AEEED067-67E4-43C4-9DE1-0A514F0CF237}" type="presParOf" srcId="{93B867F8-E414-414A-BCDD-B7991ED7A951}" destId="{FC3A77F8-D9D6-4DAF-B99D-184DCD8F93D2}" srcOrd="3" destOrd="0" presId="urn:microsoft.com/office/officeart/2018/5/layout/IconLeafLabelList"/>
    <dgm:cxn modelId="{6F152FC5-9077-4033-85FF-D16C967FF974}" type="presParOf" srcId="{93B867F8-E414-414A-BCDD-B7991ED7A951}" destId="{F0140940-C0E8-49A1-976F-48717C8202D0}" srcOrd="4" destOrd="0" presId="urn:microsoft.com/office/officeart/2018/5/layout/IconLeafLabelList"/>
    <dgm:cxn modelId="{D46532F0-E904-4A4F-83DC-EDEC2201EDF5}" type="presParOf" srcId="{F0140940-C0E8-49A1-976F-48717C8202D0}" destId="{C32FBBF5-213C-421B-B8C0-BE7BBE2B72EA}" srcOrd="0" destOrd="0" presId="urn:microsoft.com/office/officeart/2018/5/layout/IconLeafLabelList"/>
    <dgm:cxn modelId="{B83B21F0-427A-4ADC-9304-8D80E930B688}" type="presParOf" srcId="{F0140940-C0E8-49A1-976F-48717C8202D0}" destId="{4E9B22D3-8B34-44BE-81C8-0C740EAC4B4C}" srcOrd="1" destOrd="0" presId="urn:microsoft.com/office/officeart/2018/5/layout/IconLeafLabelList"/>
    <dgm:cxn modelId="{4A0A01FE-9611-4522-AD72-22FC2B598C6A}" type="presParOf" srcId="{F0140940-C0E8-49A1-976F-48717C8202D0}" destId="{4A9B6D23-193C-47D3-934A-99926963E2A4}" srcOrd="2" destOrd="0" presId="urn:microsoft.com/office/officeart/2018/5/layout/IconLeafLabelList"/>
    <dgm:cxn modelId="{26D8459E-D95C-4CED-A0C4-8390A397F2A1}" type="presParOf" srcId="{F0140940-C0E8-49A1-976F-48717C8202D0}" destId="{0F11906B-5F98-4BB4-91AA-36CF9DA68DF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Plant 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4000"/>
        </a:p>
      </dgm:t>
    </dgm:pt>
    <dgm:pt modelId="{808B76D0-8EC7-469A-93AC-7A6017188A9D}" type="sibTrans" cxnId="{C5E94186-9CB6-4C42-92B3-C546CC53A7B9}">
      <dgm:prSet phldrT="1" phldr="0"/>
      <dgm:spPr/>
      <dgm:t>
        <a:bodyPr/>
        <a:lstStyle/>
        <a:p>
          <a:endParaRPr lang="en-US"/>
        </a:p>
      </dgm:t>
    </dgm:pt>
    <dgm:pt modelId="{4E8D2E69-0173-4BD3-B96A-7A9C5DD12B47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Grow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4000"/>
        </a:p>
      </dgm:t>
    </dgm:pt>
    <dgm:pt modelId="{FEF1E80E-8A9E-4B0A-817C-2A4CFDCF3FB2}" type="sibTrans" cxnId="{0F866C41-EB5F-47BD-A2CD-A58671F15B67}">
      <dgm:prSet phldrT="2" phldr="0"/>
      <dgm:spPr/>
      <dgm:t>
        <a:bodyPr/>
        <a:lstStyle/>
        <a:p>
          <a:endParaRPr lang="en-US"/>
        </a:p>
      </dgm:t>
    </dgm:pt>
    <dgm:pt modelId="{93A6A030-ABAB-4EFA-B539-0FDB3E07C1EF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Pick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4000"/>
        </a:p>
      </dgm:t>
    </dgm:pt>
    <dgm:pt modelId="{BFE0749E-E343-4A6F-BD09-2810EE6B4BD7}" type="sibTrans" cxnId="{4B40C8DC-6B57-4F5B-8440-7241C649700B}">
      <dgm:prSet phldrT="3" phldr="0"/>
      <dgm:spPr/>
      <dgm:t>
        <a:bodyPr/>
        <a:lstStyle/>
        <a:p>
          <a:endParaRPr lang="en-US"/>
        </a:p>
      </dgm:t>
    </dgm:pt>
    <dgm:pt modelId="{5C75D25B-729C-4880-9D2E-0125BC8E10B6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D306BA23-CBDB-4B76-9A00-F1BD2D0E3AB6}" type="pres">
      <dgm:prSet presAssocID="{AAC263CB-8256-4B03-92FE-1622698FB3E9}" presName="compNode" presStyleCnt="0"/>
      <dgm:spPr/>
    </dgm:pt>
    <dgm:pt modelId="{7BE66FA6-753F-4634-847C-3776E08D4B7E}" type="pres">
      <dgm:prSet presAssocID="{AAC263CB-8256-4B03-92FE-1622698FB3E9}" presName="bgRect" presStyleLbl="bgShp" presStyleIdx="0" presStyleCnt="3"/>
      <dgm:spPr/>
    </dgm:pt>
    <dgm:pt modelId="{D5B4F75B-F23E-458D-8503-2D17FB11A702}" type="pres">
      <dgm:prSet presAssocID="{AAC263CB-8256-4B03-92FE-1622698FB3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 in pot"/>
        </a:ext>
      </dgm:extLst>
    </dgm:pt>
    <dgm:pt modelId="{3606B416-D160-4DEA-B617-D22C0FB8F203}" type="pres">
      <dgm:prSet presAssocID="{AAC263CB-8256-4B03-92FE-1622698FB3E9}" presName="spaceRect" presStyleCnt="0"/>
      <dgm:spPr/>
    </dgm:pt>
    <dgm:pt modelId="{8B3907AB-9FCD-4D59-B68F-4F73F035FE52}" type="pres">
      <dgm:prSet presAssocID="{AAC263CB-8256-4B03-92FE-1622698FB3E9}" presName="parTx" presStyleLbl="revTx" presStyleIdx="0" presStyleCnt="3">
        <dgm:presLayoutVars>
          <dgm:chMax val="0"/>
          <dgm:chPref val="0"/>
        </dgm:presLayoutVars>
      </dgm:prSet>
      <dgm:spPr/>
    </dgm:pt>
    <dgm:pt modelId="{7E777C8E-F91A-4641-B0A0-AB8F8C847C69}" type="pres">
      <dgm:prSet presAssocID="{808B76D0-8EC7-469A-93AC-7A6017188A9D}" presName="sibTrans" presStyleCnt="0"/>
      <dgm:spPr/>
    </dgm:pt>
    <dgm:pt modelId="{C97003FF-391E-467A-A738-C6497D580523}" type="pres">
      <dgm:prSet presAssocID="{4E8D2E69-0173-4BD3-B96A-7A9C5DD12B47}" presName="compNode" presStyleCnt="0"/>
      <dgm:spPr/>
    </dgm:pt>
    <dgm:pt modelId="{0F6BAAF8-CB60-4B3A-8B7F-F036077073E4}" type="pres">
      <dgm:prSet presAssocID="{4E8D2E69-0173-4BD3-B96A-7A9C5DD12B47}" presName="bgRect" presStyleLbl="bgShp" presStyleIdx="1" presStyleCnt="3"/>
      <dgm:spPr/>
    </dgm:pt>
    <dgm:pt modelId="{BF46F64E-08D3-4401-971A-A37980929B2F}" type="pres">
      <dgm:prSet presAssocID="{4E8D2E69-0173-4BD3-B96A-7A9C5DD12B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389F81C1-C561-4A25-83FE-46BB28BC5B3A}" type="pres">
      <dgm:prSet presAssocID="{4E8D2E69-0173-4BD3-B96A-7A9C5DD12B47}" presName="spaceRect" presStyleCnt="0"/>
      <dgm:spPr/>
    </dgm:pt>
    <dgm:pt modelId="{733FAF41-DF03-485F-8F06-C142970A5497}" type="pres">
      <dgm:prSet presAssocID="{4E8D2E69-0173-4BD3-B96A-7A9C5DD12B47}" presName="parTx" presStyleLbl="revTx" presStyleIdx="1" presStyleCnt="3">
        <dgm:presLayoutVars>
          <dgm:chMax val="0"/>
          <dgm:chPref val="0"/>
        </dgm:presLayoutVars>
      </dgm:prSet>
      <dgm:spPr/>
    </dgm:pt>
    <dgm:pt modelId="{D9C062C7-DE09-4BE5-9372-87D3C2DBB0FF}" type="pres">
      <dgm:prSet presAssocID="{FEF1E80E-8A9E-4B0A-817C-2A4CFDCF3FB2}" presName="sibTrans" presStyleCnt="0"/>
      <dgm:spPr/>
    </dgm:pt>
    <dgm:pt modelId="{2D358619-623B-4E64-8786-ED7DAFC11DC5}" type="pres">
      <dgm:prSet presAssocID="{93A6A030-ABAB-4EFA-B539-0FDB3E07C1EF}" presName="compNode" presStyleCnt="0"/>
      <dgm:spPr/>
    </dgm:pt>
    <dgm:pt modelId="{AFB2F689-BE38-4D4D-BBC2-8CA8AEAAD3B8}" type="pres">
      <dgm:prSet presAssocID="{93A6A030-ABAB-4EFA-B539-0FDB3E07C1EF}" presName="bgRect" presStyleLbl="bgShp" presStyleIdx="2" presStyleCnt="3"/>
      <dgm:spPr/>
    </dgm:pt>
    <dgm:pt modelId="{37FC968D-54D8-4E5B-AA68-7BB356A0611B}" type="pres">
      <dgm:prSet presAssocID="{93A6A030-ABAB-4EFA-B539-0FDB3E07C1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F02DB9CD-1B62-4E12-BB7D-3B0DBA05F346}" type="pres">
      <dgm:prSet presAssocID="{93A6A030-ABAB-4EFA-B539-0FDB3E07C1EF}" presName="spaceRect" presStyleCnt="0"/>
      <dgm:spPr/>
    </dgm:pt>
    <dgm:pt modelId="{73BA3BD0-B804-40ED-B730-B739330E1722}" type="pres">
      <dgm:prSet presAssocID="{93A6A030-ABAB-4EFA-B539-0FDB3E07C1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40662E-D116-4373-8557-BE60021FE4EE}" type="presOf" srcId="{AAC263CB-8256-4B03-92FE-1622698FB3E9}" destId="{8B3907AB-9FCD-4D59-B68F-4F73F035FE52}" srcOrd="0" destOrd="0" presId="urn:microsoft.com/office/officeart/2018/2/layout/IconVerticalSoli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80609053-FDEF-4334-8FBE-B3BA38CB8912}" type="presOf" srcId="{D4503D04-C97E-4622-AE07-D0307CB3B4CA}" destId="{5C75D25B-729C-4880-9D2E-0125BC8E10B6}" srcOrd="0" destOrd="0" presId="urn:microsoft.com/office/officeart/2018/2/layout/IconVerticalSoli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3F2D191-B5EC-40C1-AE92-55705BD911BA}" type="presOf" srcId="{4E8D2E69-0173-4BD3-B96A-7A9C5DD12B47}" destId="{733FAF41-DF03-485F-8F06-C142970A5497}" srcOrd="0" destOrd="0" presId="urn:microsoft.com/office/officeart/2018/2/layout/IconVerticalSolidList"/>
    <dgm:cxn modelId="{8D594CBB-8E88-448B-B883-09FA83506CBA}" type="presOf" srcId="{93A6A030-ABAB-4EFA-B539-0FDB3E07C1EF}" destId="{73BA3BD0-B804-40ED-B730-B739330E1722}" srcOrd="0" destOrd="0" presId="urn:microsoft.com/office/officeart/2018/2/layout/IconVerticalSoli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77174FFC-565E-4D2C-89FD-2AED42E179E6}" type="presParOf" srcId="{5C75D25B-729C-4880-9D2E-0125BC8E10B6}" destId="{D306BA23-CBDB-4B76-9A00-F1BD2D0E3AB6}" srcOrd="0" destOrd="0" presId="urn:microsoft.com/office/officeart/2018/2/layout/IconVerticalSolidList"/>
    <dgm:cxn modelId="{7549D3C1-C75B-4C36-B29F-1E0F23029184}" type="presParOf" srcId="{D306BA23-CBDB-4B76-9A00-F1BD2D0E3AB6}" destId="{7BE66FA6-753F-4634-847C-3776E08D4B7E}" srcOrd="0" destOrd="0" presId="urn:microsoft.com/office/officeart/2018/2/layout/IconVerticalSolidList"/>
    <dgm:cxn modelId="{5018B3FB-29D0-4E87-9EFB-0C0C0CAD84D9}" type="presParOf" srcId="{D306BA23-CBDB-4B76-9A00-F1BD2D0E3AB6}" destId="{D5B4F75B-F23E-458D-8503-2D17FB11A702}" srcOrd="1" destOrd="0" presId="urn:microsoft.com/office/officeart/2018/2/layout/IconVerticalSolidList"/>
    <dgm:cxn modelId="{DDFB7701-C74E-4A52-9B0B-7DC1D3C3577E}" type="presParOf" srcId="{D306BA23-CBDB-4B76-9A00-F1BD2D0E3AB6}" destId="{3606B416-D160-4DEA-B617-D22C0FB8F203}" srcOrd="2" destOrd="0" presId="urn:microsoft.com/office/officeart/2018/2/layout/IconVerticalSolidList"/>
    <dgm:cxn modelId="{687D608F-CAED-4075-A830-F635581B3BD6}" type="presParOf" srcId="{D306BA23-CBDB-4B76-9A00-F1BD2D0E3AB6}" destId="{8B3907AB-9FCD-4D59-B68F-4F73F035FE52}" srcOrd="3" destOrd="0" presId="urn:microsoft.com/office/officeart/2018/2/layout/IconVerticalSolidList"/>
    <dgm:cxn modelId="{6DED0859-FC05-4545-B578-0DF329D20AA1}" type="presParOf" srcId="{5C75D25B-729C-4880-9D2E-0125BC8E10B6}" destId="{7E777C8E-F91A-4641-B0A0-AB8F8C847C69}" srcOrd="1" destOrd="0" presId="urn:microsoft.com/office/officeart/2018/2/layout/IconVerticalSolidList"/>
    <dgm:cxn modelId="{F20F05DC-273B-43D2-9D74-673E7EDDC510}" type="presParOf" srcId="{5C75D25B-729C-4880-9D2E-0125BC8E10B6}" destId="{C97003FF-391E-467A-A738-C6497D580523}" srcOrd="2" destOrd="0" presId="urn:microsoft.com/office/officeart/2018/2/layout/IconVerticalSolidList"/>
    <dgm:cxn modelId="{7704DEC1-3D06-49F9-BB69-558AE8E6127F}" type="presParOf" srcId="{C97003FF-391E-467A-A738-C6497D580523}" destId="{0F6BAAF8-CB60-4B3A-8B7F-F036077073E4}" srcOrd="0" destOrd="0" presId="urn:microsoft.com/office/officeart/2018/2/layout/IconVerticalSolidList"/>
    <dgm:cxn modelId="{E7D5087A-A451-4BB5-A277-F2244B09EE05}" type="presParOf" srcId="{C97003FF-391E-467A-A738-C6497D580523}" destId="{BF46F64E-08D3-4401-971A-A37980929B2F}" srcOrd="1" destOrd="0" presId="urn:microsoft.com/office/officeart/2018/2/layout/IconVerticalSolidList"/>
    <dgm:cxn modelId="{1040220C-63BF-4CE2-BD48-13D10DA9FF15}" type="presParOf" srcId="{C97003FF-391E-467A-A738-C6497D580523}" destId="{389F81C1-C561-4A25-83FE-46BB28BC5B3A}" srcOrd="2" destOrd="0" presId="urn:microsoft.com/office/officeart/2018/2/layout/IconVerticalSolidList"/>
    <dgm:cxn modelId="{E5B26274-A31C-4CCC-979C-44A21C89FFEF}" type="presParOf" srcId="{C97003FF-391E-467A-A738-C6497D580523}" destId="{733FAF41-DF03-485F-8F06-C142970A5497}" srcOrd="3" destOrd="0" presId="urn:microsoft.com/office/officeart/2018/2/layout/IconVerticalSolidList"/>
    <dgm:cxn modelId="{9C5FC9A7-25F9-4AD0-A8EB-A5EECA41C85F}" type="presParOf" srcId="{5C75D25B-729C-4880-9D2E-0125BC8E10B6}" destId="{D9C062C7-DE09-4BE5-9372-87D3C2DBB0FF}" srcOrd="3" destOrd="0" presId="urn:microsoft.com/office/officeart/2018/2/layout/IconVerticalSolidList"/>
    <dgm:cxn modelId="{4634DE91-2234-4348-B1EC-7B8B567420AC}" type="presParOf" srcId="{5C75D25B-729C-4880-9D2E-0125BC8E10B6}" destId="{2D358619-623B-4E64-8786-ED7DAFC11DC5}" srcOrd="4" destOrd="0" presId="urn:microsoft.com/office/officeart/2018/2/layout/IconVerticalSolidList"/>
    <dgm:cxn modelId="{2395A12A-8748-45E6-9C28-28CB820A8A39}" type="presParOf" srcId="{2D358619-623B-4E64-8786-ED7DAFC11DC5}" destId="{AFB2F689-BE38-4D4D-BBC2-8CA8AEAAD3B8}" srcOrd="0" destOrd="0" presId="urn:microsoft.com/office/officeart/2018/2/layout/IconVerticalSolidList"/>
    <dgm:cxn modelId="{87BAECAA-A3D7-46BD-8287-CA89F53A243F}" type="presParOf" srcId="{2D358619-623B-4E64-8786-ED7DAFC11DC5}" destId="{37FC968D-54D8-4E5B-AA68-7BB356A0611B}" srcOrd="1" destOrd="0" presId="urn:microsoft.com/office/officeart/2018/2/layout/IconVerticalSolidList"/>
    <dgm:cxn modelId="{6FC48B28-F8ED-42E3-80EF-C9EE90CBA7D3}" type="presParOf" srcId="{2D358619-623B-4E64-8786-ED7DAFC11DC5}" destId="{F02DB9CD-1B62-4E12-BB7D-3B0DBA05F346}" srcOrd="2" destOrd="0" presId="urn:microsoft.com/office/officeart/2018/2/layout/IconVerticalSolidList"/>
    <dgm:cxn modelId="{D0DDCEB8-C95F-4C04-A9B2-D8A4F5D54EA1}" type="presParOf" srcId="{2D358619-623B-4E64-8786-ED7DAFC11DC5}" destId="{73BA3BD0-B804-40ED-B730-B739330E1722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5985A-9606-43AA-8138-2D327AB02668}">
      <dsp:nvSpPr>
        <dsp:cNvPr id="0" name=""/>
        <dsp:cNvSpPr/>
      </dsp:nvSpPr>
      <dsp:spPr>
        <a:xfrm>
          <a:off x="616949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CEDD4-E5C1-43A5-981B-D469441843FA}">
      <dsp:nvSpPr>
        <dsp:cNvPr id="0" name=""/>
        <dsp:cNvSpPr/>
      </dsp:nvSpPr>
      <dsp:spPr>
        <a:xfrm>
          <a:off x="1004512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7435-4EFB-470B-981F-DF49CDB430CC}">
      <dsp:nvSpPr>
        <dsp:cNvPr id="0" name=""/>
        <dsp:cNvSpPr/>
      </dsp:nvSpPr>
      <dsp:spPr>
        <a:xfrm>
          <a:off x="35606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Local</a:t>
          </a:r>
        </a:p>
      </dsp:txBody>
      <dsp:txXfrm>
        <a:off x="35606" y="2857896"/>
        <a:ext cx="2981250" cy="720000"/>
      </dsp:txXfrm>
    </dsp:sp>
    <dsp:sp modelId="{511EB657-6FA3-4A85-B884-7A4A7FA33679}">
      <dsp:nvSpPr>
        <dsp:cNvPr id="0" name=""/>
        <dsp:cNvSpPr/>
      </dsp:nvSpPr>
      <dsp:spPr>
        <a:xfrm>
          <a:off x="4119918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8ADC7-C86A-4471-8AEB-EC455485E10E}">
      <dsp:nvSpPr>
        <dsp:cNvPr id="0" name=""/>
        <dsp:cNvSpPr/>
      </dsp:nvSpPr>
      <dsp:spPr>
        <a:xfrm>
          <a:off x="4507481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3179B-BAF0-4498-A018-F23FA450DCFB}">
      <dsp:nvSpPr>
        <dsp:cNvPr id="0" name=""/>
        <dsp:cNvSpPr/>
      </dsp:nvSpPr>
      <dsp:spPr>
        <a:xfrm>
          <a:off x="3538574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Fresh</a:t>
          </a:r>
        </a:p>
      </dsp:txBody>
      <dsp:txXfrm>
        <a:off x="3538574" y="2857896"/>
        <a:ext cx="2981250" cy="720000"/>
      </dsp:txXfrm>
    </dsp:sp>
    <dsp:sp modelId="{C32FBBF5-213C-421B-B8C0-BE7BBE2B72EA}">
      <dsp:nvSpPr>
        <dsp:cNvPr id="0" name=""/>
        <dsp:cNvSpPr/>
      </dsp:nvSpPr>
      <dsp:spPr>
        <a:xfrm>
          <a:off x="7622887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B22D3-8B34-44BE-81C8-0C740EAC4B4C}">
      <dsp:nvSpPr>
        <dsp:cNvPr id="0" name=""/>
        <dsp:cNvSpPr/>
      </dsp:nvSpPr>
      <dsp:spPr>
        <a:xfrm>
          <a:off x="8010450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1906B-5F98-4BB4-91AA-36CF9DA68DF5}">
      <dsp:nvSpPr>
        <dsp:cNvPr id="0" name=""/>
        <dsp:cNvSpPr/>
      </dsp:nvSpPr>
      <dsp:spPr>
        <a:xfrm>
          <a:off x="7041543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delicious</a:t>
          </a:r>
        </a:p>
      </dsp:txBody>
      <dsp:txXfrm>
        <a:off x="7041543" y="285789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66FA6-753F-4634-847C-3776E08D4B7E}">
      <dsp:nvSpPr>
        <dsp:cNvPr id="0" name=""/>
        <dsp:cNvSpPr/>
      </dsp:nvSpPr>
      <dsp:spPr>
        <a:xfrm>
          <a:off x="0" y="494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4F75B-F23E-458D-8503-2D17FB11A702}">
      <dsp:nvSpPr>
        <dsp:cNvPr id="0" name=""/>
        <dsp:cNvSpPr/>
      </dsp:nvSpPr>
      <dsp:spPr>
        <a:xfrm>
          <a:off x="350018" y="260838"/>
          <a:ext cx="636397" cy="636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907AB-9FCD-4D59-B68F-4F73F035FE52}">
      <dsp:nvSpPr>
        <dsp:cNvPr id="0" name=""/>
        <dsp:cNvSpPr/>
      </dsp:nvSpPr>
      <dsp:spPr>
        <a:xfrm>
          <a:off x="1336435" y="494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Plant </a:t>
          </a:r>
        </a:p>
      </dsp:txBody>
      <dsp:txXfrm>
        <a:off x="1336435" y="494"/>
        <a:ext cx="3963149" cy="1157086"/>
      </dsp:txXfrm>
    </dsp:sp>
    <dsp:sp modelId="{0F6BAAF8-CB60-4B3A-8B7F-F036077073E4}">
      <dsp:nvSpPr>
        <dsp:cNvPr id="0" name=""/>
        <dsp:cNvSpPr/>
      </dsp:nvSpPr>
      <dsp:spPr>
        <a:xfrm>
          <a:off x="0" y="1446852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6F64E-08D3-4401-971A-A37980929B2F}">
      <dsp:nvSpPr>
        <dsp:cNvPr id="0" name=""/>
        <dsp:cNvSpPr/>
      </dsp:nvSpPr>
      <dsp:spPr>
        <a:xfrm>
          <a:off x="350018" y="1707197"/>
          <a:ext cx="636397" cy="636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FAF41-DF03-485F-8F06-C142970A5497}">
      <dsp:nvSpPr>
        <dsp:cNvPr id="0" name=""/>
        <dsp:cNvSpPr/>
      </dsp:nvSpPr>
      <dsp:spPr>
        <a:xfrm>
          <a:off x="1336435" y="1446852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Grow</a:t>
          </a:r>
        </a:p>
      </dsp:txBody>
      <dsp:txXfrm>
        <a:off x="1336435" y="1446852"/>
        <a:ext cx="3963149" cy="1157086"/>
      </dsp:txXfrm>
    </dsp:sp>
    <dsp:sp modelId="{AFB2F689-BE38-4D4D-BBC2-8CA8AEAAD3B8}">
      <dsp:nvSpPr>
        <dsp:cNvPr id="0" name=""/>
        <dsp:cNvSpPr/>
      </dsp:nvSpPr>
      <dsp:spPr>
        <a:xfrm>
          <a:off x="0" y="2893210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C968D-54D8-4E5B-AA68-7BB356A0611B}">
      <dsp:nvSpPr>
        <dsp:cNvPr id="0" name=""/>
        <dsp:cNvSpPr/>
      </dsp:nvSpPr>
      <dsp:spPr>
        <a:xfrm>
          <a:off x="350018" y="3153555"/>
          <a:ext cx="636397" cy="636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3BD0-B804-40ED-B730-B739330E1722}">
      <dsp:nvSpPr>
        <dsp:cNvPr id="0" name=""/>
        <dsp:cNvSpPr/>
      </dsp:nvSpPr>
      <dsp:spPr>
        <a:xfrm>
          <a:off x="1336435" y="2893210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Pick</a:t>
          </a:r>
        </a:p>
      </dsp:txBody>
      <dsp:txXfrm>
        <a:off x="1336435" y="2893210"/>
        <a:ext cx="3963149" cy="1157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2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80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28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4/27/2025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7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.xml"/><Relationship Id="rId5" Type="http://schemas.microsoft.com/office/2007/relationships/hdphoto" Target="../media/hdphoto2.wdp"/><Relationship Id="rId10" Type="http://schemas.openxmlformats.org/officeDocument/2006/relationships/diagramColors" Target="../diagrams/colors1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15.jpeg"/><Relationship Id="rId7" Type="http://schemas.openxmlformats.org/officeDocument/2006/relationships/image" Target="../media/image2.png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diagramColors" Target="../diagrams/colors2.xml"/><Relationship Id="rId5" Type="http://schemas.openxmlformats.org/officeDocument/2006/relationships/image" Target="../media/image17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16.jpeg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MoRoSus</a:t>
            </a:r>
            <a:r>
              <a:rPr lang="en-US" dirty="0">
                <a:solidFill>
                  <a:srgbClr val="FFFFFF"/>
                </a:solidFill>
              </a:rPr>
              <a:t> Inventory 			Software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 sz="1500" b="1">
                <a:solidFill>
                  <a:srgbClr val="FFFFFF"/>
                </a:solidFill>
              </a:rPr>
              <a:t>Inventory_manager.sh</a:t>
            </a:r>
          </a:p>
          <a:p>
            <a:r>
              <a:rPr lang="en-US" sz="1500" b="1">
                <a:solidFill>
                  <a:srgbClr val="FFFFFF"/>
                </a:solidFill>
              </a:rPr>
              <a:t>Ross Barretto</a:t>
            </a:r>
          </a:p>
          <a:p>
            <a:r>
              <a:rPr lang="en-US" sz="1500" b="1">
                <a:solidFill>
                  <a:srgbClr val="FFFFFF"/>
                </a:solidFill>
              </a:rPr>
              <a:t>Donelle Douglas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04" y="-84072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(Customer </a:t>
            </a:r>
            <a:r>
              <a:rPr lang="en-US" dirty="0" err="1">
                <a:solidFill>
                  <a:schemeClr val="tx1"/>
                </a:solidFill>
              </a:rPr>
              <a:t>Scenorio</a:t>
            </a:r>
            <a:r>
              <a:rPr lang="en-US" dirty="0">
                <a:solidFill>
                  <a:schemeClr val="tx1"/>
                </a:solidFill>
              </a:rPr>
              <a:t> use case)</a:t>
            </a:r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940679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581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(Solution)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graphicFrame>
        <p:nvGraphicFramePr>
          <p:cNvPr id="13" name="Диаграмма 3" descr="Chart&#10;">
            <a:extLst>
              <a:ext uri="{FF2B5EF4-FFF2-40B4-BE49-F238E27FC236}">
                <a16:creationId xmlns:a16="http://schemas.microsoft.com/office/drawing/2014/main" id="{6BDC48A0-8B3E-CE42-BC22-664690C9821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372519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6373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ushrooms">
            <a:extLst>
              <a:ext uri="{FF2B5EF4-FFF2-40B4-BE49-F238E27FC236}">
                <a16:creationId xmlns:a16="http://schemas.microsoft.com/office/drawing/2014/main" id="{D97B32EE-3A4B-2F49-A7F1-929098AB01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2930184" y="-2655"/>
            <a:ext cx="2996169" cy="3358597"/>
          </a:xfrm>
          <a:prstGeom prst="rect">
            <a:avLst/>
          </a:prstGeom>
        </p:spPr>
      </p:pic>
      <p:pic>
        <p:nvPicPr>
          <p:cNvPr id="12" name="Picture 11" descr="tomatoes and baby tomatoes">
            <a:extLst>
              <a:ext uri="{FF2B5EF4-FFF2-40B4-BE49-F238E27FC236}">
                <a16:creationId xmlns:a16="http://schemas.microsoft.com/office/drawing/2014/main" id="{125DEDD5-30B7-4040-BAD5-B964E0635F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504904"/>
            <a:ext cx="5926333" cy="3353096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(Arch. User info)</a:t>
            </a:r>
          </a:p>
        </p:txBody>
      </p:sp>
      <p:pic>
        <p:nvPicPr>
          <p:cNvPr id="10" name="Picture 9" descr="carrots">
            <a:extLst>
              <a:ext uri="{FF2B5EF4-FFF2-40B4-BE49-F238E27FC236}">
                <a16:creationId xmlns:a16="http://schemas.microsoft.com/office/drawing/2014/main" id="{BF2128BA-4DEB-F44E-AEEA-6551A932B9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20" y="10"/>
            <a:ext cx="2769297" cy="335593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graphicFrame>
        <p:nvGraphicFramePr>
          <p:cNvPr id="76" name="Content Placeholder 2" descr="Icon Smart Art graphic">
            <a:extLst>
              <a:ext uri="{FF2B5EF4-FFF2-40B4-BE49-F238E27FC236}">
                <a16:creationId xmlns:a16="http://schemas.microsoft.com/office/drawing/2014/main" id="{F6689467-90E9-3D40-8EC6-DF4B0D9B38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894946"/>
              </p:ext>
            </p:extLst>
          </p:nvPr>
        </p:nvGraphicFramePr>
        <p:xfrm>
          <a:off x="6400799" y="2121408"/>
          <a:ext cx="5299585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381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D3F2-02C5-1012-0221-C37AFD89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Inventory, adding, Updating, recording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E34A0-BBDF-B0D2-D4DF-26DB4A19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1AA09-D915-372B-BB03-C249CF8A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4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5AF2-85E4-EB32-9A4E-80499F8C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F52E6-A533-2907-CB10-B49AA26B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2F8ED-B549-6DC4-04A4-48721DE2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5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Any Questions?</a:t>
            </a:r>
            <a:br>
              <a:rPr lang="en-US" sz="7200" dirty="0">
                <a:solidFill>
                  <a:srgbClr val="FFFFFF"/>
                </a:solidFill>
              </a:rPr>
            </a:br>
            <a:br>
              <a:rPr lang="en-US" sz="7200" dirty="0">
                <a:solidFill>
                  <a:srgbClr val="FFFFFF"/>
                </a:solidFill>
              </a:rPr>
            </a:br>
            <a:r>
              <a:rPr lang="en-US" sz="7200" dirty="0">
                <a:solidFill>
                  <a:srgbClr val="FFFFFF"/>
                </a:solidFill>
              </a:rPr>
              <a:t>	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Produce design</Template>
  <TotalTime>50</TotalTime>
  <Words>63</Words>
  <Application>Microsoft Office PowerPoint</Application>
  <PresentationFormat>Widescreen</PresentationFormat>
  <Paragraphs>25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Wood Type</vt:lpstr>
      <vt:lpstr>MoRoSus Inventory    Software</vt:lpstr>
      <vt:lpstr>(Customer Scenorio use case)</vt:lpstr>
      <vt:lpstr>(Solution)</vt:lpstr>
      <vt:lpstr>(Arch. User info)</vt:lpstr>
      <vt:lpstr>Inventory, adding, Updating, recording Samples</vt:lpstr>
      <vt:lpstr>PowerPoint Presentation</vt:lpstr>
      <vt:lpstr>Any Questions?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Donelle Douglas</dc:creator>
  <cp:lastModifiedBy>Donelle Douglas</cp:lastModifiedBy>
  <cp:revision>1</cp:revision>
  <dcterms:created xsi:type="dcterms:W3CDTF">2025-04-27T20:55:04Z</dcterms:created>
  <dcterms:modified xsi:type="dcterms:W3CDTF">2025-04-27T21:46:02Z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