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P Barretto</dc:creator>
  <cp:lastModifiedBy>Ross P Barretto</cp:lastModifiedBy>
  <cp:revision>1</cp:revision>
  <dcterms:created xsi:type="dcterms:W3CDTF">2025-04-15T07:41:30Z</dcterms:created>
  <dcterms:modified xsi:type="dcterms:W3CDTF">2025-04-15T07:50:09Z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