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3" autoAdjust="0"/>
    <p:restoredTop sz="94660"/>
  </p:normalViewPr>
  <p:slideViewPr>
    <p:cSldViewPr snapToGrid="0">
      <p:cViewPr varScale="1">
        <p:scale>
          <a:sx n="114" d="100"/>
          <a:sy n="114" d="100"/>
        </p:scale>
        <p:origin x="408" y="9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4/15/2025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Title Here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Subtitle</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TotalTime>
  <Words>389</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Trade Gothic LT Pro</vt:lpstr>
      <vt:lpstr>Arial</vt:lpstr>
      <vt:lpstr>Calibri</vt:lpstr>
      <vt:lpstr>Trebuchet MS</vt:lpstr>
      <vt:lpstr>Office Theme</vt:lpstr>
      <vt:lpstr>Title Here</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Ross P Barretto</dc:creator>
  <cp:lastModifiedBy>Ross P Barretto</cp:lastModifiedBy>
  <cp:revision>1</cp:revision>
  <dcterms:created xsi:type="dcterms:W3CDTF">2025-04-15T07:48:25Z</dcterms:created>
  <dcterms:modified xsi:type="dcterms:W3CDTF">2025-04-15T07:50:44Z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