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ahoma Bold" charset="1" panose="020B0804030504040204"/>
      <p:regular r:id="rId14"/>
    </p:embeddedFont>
    <p:embeddedFont>
      <p:font typeface="DejaVu Sans Light" charset="1" panose="020B0603030804020204"/>
      <p:regular r:id="rId15"/>
    </p:embeddedFont>
    <p:embeddedFont>
      <p:font typeface="DejaVu Sans Bold" charset="1" panose="020B08030306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1158957" y="1069020"/>
            <a:ext cx="8276149" cy="8153022"/>
            <a:chOff x="0" y="0"/>
            <a:chExt cx="11034865" cy="10870696"/>
          </a:xfrm>
        </p:grpSpPr>
        <p:sp>
          <p:nvSpPr>
            <p:cNvPr name="Freeform 7" id="7"/>
            <p:cNvSpPr/>
            <p:nvPr/>
          </p:nvSpPr>
          <p:spPr>
            <a:xfrm flipH="false" flipV="false" rot="0">
              <a:off x="0" y="0"/>
              <a:ext cx="11034141" cy="10870057"/>
            </a:xfrm>
            <a:custGeom>
              <a:avLst/>
              <a:gdLst/>
              <a:ahLst/>
              <a:cxnLst/>
              <a:rect r="r" b="b" t="t" l="l"/>
              <a:pathLst>
                <a:path h="10870057" w="11034141">
                  <a:moveTo>
                    <a:pt x="5517515" y="10870057"/>
                  </a:moveTo>
                  <a:lnTo>
                    <a:pt x="25400" y="10870057"/>
                  </a:lnTo>
                  <a:cubicBezTo>
                    <a:pt x="11303" y="10870057"/>
                    <a:pt x="0" y="10858626"/>
                    <a:pt x="0" y="10844657"/>
                  </a:cubicBezTo>
                  <a:lnTo>
                    <a:pt x="0" y="25400"/>
                  </a:lnTo>
                  <a:cubicBezTo>
                    <a:pt x="0" y="11430"/>
                    <a:pt x="11430" y="0"/>
                    <a:pt x="25400" y="0"/>
                  </a:cubicBezTo>
                  <a:lnTo>
                    <a:pt x="11008741" y="0"/>
                  </a:lnTo>
                  <a:cubicBezTo>
                    <a:pt x="11022838" y="0"/>
                    <a:pt x="11034141" y="11430"/>
                    <a:pt x="11034141" y="25400"/>
                  </a:cubicBezTo>
                  <a:lnTo>
                    <a:pt x="11034141" y="10844657"/>
                  </a:lnTo>
                  <a:cubicBezTo>
                    <a:pt x="11034141" y="10858753"/>
                    <a:pt x="11022711" y="10870057"/>
                    <a:pt x="11008741" y="10870057"/>
                  </a:cubicBezTo>
                  <a:lnTo>
                    <a:pt x="5517515" y="10870057"/>
                  </a:lnTo>
                  <a:lnTo>
                    <a:pt x="5517515" y="10844657"/>
                  </a:lnTo>
                  <a:lnTo>
                    <a:pt x="5517515" y="10870057"/>
                  </a:lnTo>
                  <a:moveTo>
                    <a:pt x="5517515" y="10819257"/>
                  </a:moveTo>
                  <a:lnTo>
                    <a:pt x="11008741" y="10819257"/>
                  </a:lnTo>
                  <a:lnTo>
                    <a:pt x="11008741" y="10844657"/>
                  </a:lnTo>
                  <a:lnTo>
                    <a:pt x="10983341" y="10844657"/>
                  </a:lnTo>
                  <a:lnTo>
                    <a:pt x="10983341" y="25400"/>
                  </a:lnTo>
                  <a:lnTo>
                    <a:pt x="11008741" y="25400"/>
                  </a:lnTo>
                  <a:lnTo>
                    <a:pt x="11008741" y="50800"/>
                  </a:lnTo>
                  <a:lnTo>
                    <a:pt x="25400" y="50800"/>
                  </a:lnTo>
                  <a:lnTo>
                    <a:pt x="25400" y="25400"/>
                  </a:lnTo>
                  <a:lnTo>
                    <a:pt x="50800" y="25400"/>
                  </a:lnTo>
                  <a:lnTo>
                    <a:pt x="50800" y="10844657"/>
                  </a:lnTo>
                  <a:lnTo>
                    <a:pt x="25400" y="10844657"/>
                  </a:lnTo>
                  <a:lnTo>
                    <a:pt x="25400" y="10819257"/>
                  </a:lnTo>
                  <a:lnTo>
                    <a:pt x="5517515" y="10819257"/>
                  </a:lnTo>
                  <a:close/>
                </a:path>
              </a:pathLst>
            </a:custGeom>
            <a:solidFill>
              <a:srgbClr val="29282C"/>
            </a:solidFill>
          </p:spPr>
        </p:sp>
      </p:grpSp>
      <p:grpSp>
        <p:nvGrpSpPr>
          <p:cNvPr name="Group 8" id="8"/>
          <p:cNvGrpSpPr/>
          <p:nvPr/>
        </p:nvGrpSpPr>
        <p:grpSpPr>
          <a:xfrm rot="0">
            <a:off x="0" y="1847993"/>
            <a:ext cx="16852378" cy="6585965"/>
            <a:chOff x="0" y="0"/>
            <a:chExt cx="22469837" cy="8781286"/>
          </a:xfrm>
        </p:grpSpPr>
        <p:sp>
          <p:nvSpPr>
            <p:cNvPr name="Freeform 9" id="9"/>
            <p:cNvSpPr/>
            <p:nvPr/>
          </p:nvSpPr>
          <p:spPr>
            <a:xfrm flipH="false" flipV="false" rot="0">
              <a:off x="0" y="0"/>
              <a:ext cx="22469475" cy="8781288"/>
            </a:xfrm>
            <a:custGeom>
              <a:avLst/>
              <a:gdLst/>
              <a:ahLst/>
              <a:cxnLst/>
              <a:rect r="r" b="b" t="t" l="l"/>
              <a:pathLst>
                <a:path h="8781288" w="22469475">
                  <a:moveTo>
                    <a:pt x="22469475" y="0"/>
                  </a:moveTo>
                  <a:lnTo>
                    <a:pt x="0" y="0"/>
                  </a:lnTo>
                  <a:lnTo>
                    <a:pt x="0" y="8781288"/>
                  </a:lnTo>
                  <a:lnTo>
                    <a:pt x="11234674" y="8781288"/>
                  </a:lnTo>
                  <a:lnTo>
                    <a:pt x="22469475" y="8781288"/>
                  </a:lnTo>
                  <a:lnTo>
                    <a:pt x="22469475" y="0"/>
                  </a:lnTo>
                  <a:close/>
                </a:path>
              </a:pathLst>
            </a:custGeom>
            <a:solidFill>
              <a:srgbClr val="FFFFFF"/>
            </a:solidFill>
          </p:spPr>
        </p:sp>
      </p:grpSp>
      <p:grpSp>
        <p:nvGrpSpPr>
          <p:cNvPr name="Group 10" id="10"/>
          <p:cNvGrpSpPr/>
          <p:nvPr/>
        </p:nvGrpSpPr>
        <p:grpSpPr>
          <a:xfrm rot="0">
            <a:off x="1178026" y="355491"/>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2" id="12"/>
          <p:cNvGrpSpPr/>
          <p:nvPr/>
        </p:nvGrpSpPr>
        <p:grpSpPr>
          <a:xfrm rot="0">
            <a:off x="1168671" y="346129"/>
            <a:ext cx="243381" cy="394433"/>
            <a:chOff x="0" y="0"/>
            <a:chExt cx="324508" cy="525910"/>
          </a:xfrm>
        </p:grpSpPr>
        <p:sp>
          <p:nvSpPr>
            <p:cNvPr name="Freeform 13" id="1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4" id="14"/>
          <p:cNvGrpSpPr/>
          <p:nvPr/>
        </p:nvGrpSpPr>
        <p:grpSpPr>
          <a:xfrm rot="0">
            <a:off x="1402531" y="355491"/>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393174" y="34612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626315" y="355491"/>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616955" y="346129"/>
            <a:ext cx="243381" cy="394433"/>
            <a:chOff x="0" y="0"/>
            <a:chExt cx="324508" cy="525910"/>
          </a:xfrm>
        </p:grpSpPr>
        <p:sp>
          <p:nvSpPr>
            <p:cNvPr name="Freeform 21" id="2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850823" y="355491"/>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841471" y="34612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2075318" y="355491"/>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2065975" y="34612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299115" y="355491"/>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289755" y="346129"/>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523623" y="355491"/>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514259" y="34612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38" id="38"/>
          <p:cNvSpPr txBox="true"/>
          <p:nvPr/>
        </p:nvSpPr>
        <p:spPr>
          <a:xfrm rot="0">
            <a:off x="1393174" y="2936818"/>
            <a:ext cx="10292434" cy="1118920"/>
          </a:xfrm>
          <a:prstGeom prst="rect">
            <a:avLst/>
          </a:prstGeom>
        </p:spPr>
        <p:txBody>
          <a:bodyPr anchor="t" rtlCol="false" tIns="0" lIns="0" bIns="0" rIns="0">
            <a:spAutoFit/>
          </a:bodyPr>
          <a:lstStyle/>
          <a:p>
            <a:pPr algn="l">
              <a:lnSpc>
                <a:spcPts val="8635"/>
              </a:lnSpc>
            </a:pPr>
            <a:r>
              <a:rPr lang="en-US" sz="7196" spc="64">
                <a:solidFill>
                  <a:srgbClr val="18181A"/>
                </a:solidFill>
                <a:latin typeface="Tahoma Bold"/>
                <a:ea typeface="Tahoma Bold"/>
                <a:cs typeface="Tahoma Bold"/>
                <a:sym typeface="Tahoma Bold"/>
              </a:rPr>
              <a:t>Mastering the Website</a:t>
            </a:r>
          </a:p>
        </p:txBody>
      </p:sp>
      <p:sp>
        <p:nvSpPr>
          <p:cNvPr name="TextBox 39" id="39"/>
          <p:cNvSpPr txBox="true"/>
          <p:nvPr/>
        </p:nvSpPr>
        <p:spPr>
          <a:xfrm rot="0">
            <a:off x="1345817" y="5131297"/>
            <a:ext cx="7798183" cy="1118921"/>
          </a:xfrm>
          <a:prstGeom prst="rect">
            <a:avLst/>
          </a:prstGeom>
        </p:spPr>
        <p:txBody>
          <a:bodyPr anchor="t" rtlCol="false" tIns="0" lIns="0" bIns="0" rIns="0">
            <a:spAutoFit/>
          </a:bodyPr>
          <a:lstStyle/>
          <a:p>
            <a:pPr algn="l">
              <a:lnSpc>
                <a:spcPts val="8635"/>
              </a:lnSpc>
            </a:pPr>
            <a:r>
              <a:rPr lang="en-US" sz="7196" spc="429">
                <a:solidFill>
                  <a:srgbClr val="18181A"/>
                </a:solidFill>
                <a:latin typeface="Tahoma Bold"/>
                <a:ea typeface="Tahoma Bold"/>
                <a:cs typeface="Tahoma Bold"/>
                <a:sym typeface="Tahoma Bold"/>
              </a:rPr>
              <a:t>Creation Process</a:t>
            </a:r>
          </a:p>
        </p:txBody>
      </p:sp>
      <p:grpSp>
        <p:nvGrpSpPr>
          <p:cNvPr name="Group 40" id="40"/>
          <p:cNvGrpSpPr/>
          <p:nvPr/>
        </p:nvGrpSpPr>
        <p:grpSpPr>
          <a:xfrm rot="0">
            <a:off x="15910943" y="-38139"/>
            <a:ext cx="1882547" cy="5236775"/>
            <a:chOff x="0" y="0"/>
            <a:chExt cx="2510062" cy="6982366"/>
          </a:xfrm>
        </p:grpSpPr>
        <p:sp>
          <p:nvSpPr>
            <p:cNvPr name="Freeform 41" id="41"/>
            <p:cNvSpPr/>
            <p:nvPr/>
          </p:nvSpPr>
          <p:spPr>
            <a:xfrm flipH="false" flipV="false" rot="0">
              <a:off x="0" y="50800"/>
              <a:ext cx="1254887" cy="6931406"/>
            </a:xfrm>
            <a:custGeom>
              <a:avLst/>
              <a:gdLst/>
              <a:ahLst/>
              <a:cxnLst/>
              <a:rect r="r" b="b" t="t" l="l"/>
              <a:pathLst>
                <a:path h="6931406" w="1254887">
                  <a:moveTo>
                    <a:pt x="1254887" y="6931406"/>
                  </a:moveTo>
                  <a:lnTo>
                    <a:pt x="50800" y="6931406"/>
                  </a:lnTo>
                  <a:cubicBezTo>
                    <a:pt x="22733" y="6931406"/>
                    <a:pt x="0" y="6908674"/>
                    <a:pt x="0" y="6880606"/>
                  </a:cubicBezTo>
                  <a:lnTo>
                    <a:pt x="0" y="0"/>
                  </a:lnTo>
                  <a:lnTo>
                    <a:pt x="101727" y="0"/>
                  </a:lnTo>
                  <a:lnTo>
                    <a:pt x="101727" y="6880479"/>
                  </a:lnTo>
                  <a:lnTo>
                    <a:pt x="50800" y="6880479"/>
                  </a:lnTo>
                  <a:lnTo>
                    <a:pt x="50800" y="6829679"/>
                  </a:lnTo>
                  <a:lnTo>
                    <a:pt x="1254760" y="6829679"/>
                  </a:lnTo>
                  <a:close/>
                </a:path>
              </a:pathLst>
            </a:custGeom>
            <a:solidFill>
              <a:srgbClr val="FFB700"/>
            </a:solidFill>
          </p:spPr>
        </p:sp>
        <p:sp>
          <p:nvSpPr>
            <p:cNvPr name="Freeform 42" id="42"/>
            <p:cNvSpPr/>
            <p:nvPr/>
          </p:nvSpPr>
          <p:spPr>
            <a:xfrm flipH="false" flipV="false" rot="0">
              <a:off x="1254887"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43" id="43"/>
          <p:cNvGrpSpPr/>
          <p:nvPr/>
        </p:nvGrpSpPr>
        <p:grpSpPr>
          <a:xfrm rot="0">
            <a:off x="13673573" y="9773228"/>
            <a:ext cx="4603892" cy="266561"/>
            <a:chOff x="0" y="0"/>
            <a:chExt cx="6138523" cy="355415"/>
          </a:xfrm>
        </p:grpSpPr>
        <p:sp>
          <p:nvSpPr>
            <p:cNvPr name="Freeform 44" id="44"/>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29282C"/>
            </a:solidFill>
          </p:spPr>
        </p:sp>
      </p:grpSp>
      <p:grpSp>
        <p:nvGrpSpPr>
          <p:cNvPr name="Group 45" id="45"/>
          <p:cNvGrpSpPr/>
          <p:nvPr/>
        </p:nvGrpSpPr>
        <p:grpSpPr>
          <a:xfrm rot="0">
            <a:off x="13673573" y="9228473"/>
            <a:ext cx="4603892" cy="266561"/>
            <a:chOff x="0" y="0"/>
            <a:chExt cx="6138523" cy="355415"/>
          </a:xfrm>
        </p:grpSpPr>
        <p:sp>
          <p:nvSpPr>
            <p:cNvPr name="Freeform 46" id="46"/>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575259"/>
            </a:solidFill>
          </p:spPr>
        </p:sp>
      </p:grpSp>
      <p:grpSp>
        <p:nvGrpSpPr>
          <p:cNvPr name="Group 47" id="47"/>
          <p:cNvGrpSpPr/>
          <p:nvPr/>
        </p:nvGrpSpPr>
        <p:grpSpPr>
          <a:xfrm rot="0">
            <a:off x="0" y="8668607"/>
            <a:ext cx="5292508" cy="1613330"/>
            <a:chOff x="0" y="0"/>
            <a:chExt cx="7056678" cy="2151106"/>
          </a:xfrm>
        </p:grpSpPr>
        <p:sp>
          <p:nvSpPr>
            <p:cNvPr name="Freeform 48" id="48"/>
            <p:cNvSpPr/>
            <p:nvPr/>
          </p:nvSpPr>
          <p:spPr>
            <a:xfrm flipH="false" flipV="false" rot="0">
              <a:off x="0" y="0"/>
              <a:ext cx="7056501" cy="2150745"/>
            </a:xfrm>
            <a:custGeom>
              <a:avLst/>
              <a:gdLst/>
              <a:ahLst/>
              <a:cxnLst/>
              <a:rect r="r" b="b" t="t" l="l"/>
              <a:pathLst>
                <a:path h="2150745" w="7056501">
                  <a:moveTo>
                    <a:pt x="0" y="2150745"/>
                  </a:moveTo>
                  <a:lnTo>
                    <a:pt x="0" y="0"/>
                  </a:lnTo>
                  <a:lnTo>
                    <a:pt x="7056501" y="0"/>
                  </a:lnTo>
                  <a:lnTo>
                    <a:pt x="7056501" y="2150745"/>
                  </a:lnTo>
                  <a:lnTo>
                    <a:pt x="0" y="2150745"/>
                  </a:lnTo>
                  <a:close/>
                </a:path>
              </a:pathLst>
            </a:custGeom>
            <a:solidFill>
              <a:srgbClr val="18181A"/>
            </a:solidFill>
          </p:spPr>
        </p:sp>
      </p:grpSp>
      <p:grpSp>
        <p:nvGrpSpPr>
          <p:cNvPr name="Group 49" id="49"/>
          <p:cNvGrpSpPr/>
          <p:nvPr/>
        </p:nvGrpSpPr>
        <p:grpSpPr>
          <a:xfrm rot="0">
            <a:off x="13673573" y="8668607"/>
            <a:ext cx="4603892" cy="266561"/>
            <a:chOff x="0" y="0"/>
            <a:chExt cx="6138523" cy="355415"/>
          </a:xfrm>
        </p:grpSpPr>
        <p:sp>
          <p:nvSpPr>
            <p:cNvPr name="Freeform 50" id="50"/>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51" id="51"/>
          <p:cNvSpPr txBox="true"/>
          <p:nvPr/>
        </p:nvSpPr>
        <p:spPr>
          <a:xfrm rot="0">
            <a:off x="1345817" y="7623346"/>
            <a:ext cx="13335673" cy="512801"/>
          </a:xfrm>
          <a:prstGeom prst="rect">
            <a:avLst/>
          </a:prstGeom>
        </p:spPr>
        <p:txBody>
          <a:bodyPr anchor="t" rtlCol="false" tIns="0" lIns="0" bIns="0" rIns="0">
            <a:spAutoFit/>
          </a:bodyPr>
          <a:lstStyle/>
          <a:p>
            <a:pPr algn="l">
              <a:lnSpc>
                <a:spcPts val="4092"/>
              </a:lnSpc>
            </a:pPr>
            <a:r>
              <a:rPr lang="en-US" sz="3399" spc="-136">
                <a:solidFill>
                  <a:srgbClr val="18181A"/>
                </a:solidFill>
                <a:latin typeface="DejaVu Sans Light"/>
                <a:ea typeface="DejaVu Sans Light"/>
                <a:cs typeface="DejaVu Sans Light"/>
                <a:sym typeface="DejaVu Sans Light"/>
              </a:rPr>
              <a:t>By: Rossy Ivone Gil Huaman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sp>
        <p:nvSpPr>
          <p:cNvPr name="Freeform 4" id="4"/>
          <p:cNvSpPr/>
          <p:nvPr/>
        </p:nvSpPr>
        <p:spPr>
          <a:xfrm flipH="false" flipV="false" rot="0">
            <a:off x="9925" y="1028700"/>
            <a:ext cx="16852378" cy="8153022"/>
          </a:xfrm>
          <a:custGeom>
            <a:avLst/>
            <a:gdLst/>
            <a:ahLst/>
            <a:cxnLst/>
            <a:rect r="r" b="b" t="t" l="l"/>
            <a:pathLst>
              <a:path h="8153022" w="16852378">
                <a:moveTo>
                  <a:pt x="0" y="0"/>
                </a:moveTo>
                <a:lnTo>
                  <a:pt x="16852378" y="0"/>
                </a:lnTo>
                <a:lnTo>
                  <a:pt x="16852378" y="8153022"/>
                </a:lnTo>
                <a:lnTo>
                  <a:pt x="0" y="81530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8671" y="9586845"/>
            <a:ext cx="1588969" cy="394433"/>
          </a:xfrm>
          <a:custGeom>
            <a:avLst/>
            <a:gdLst/>
            <a:ahLst/>
            <a:cxnLst/>
            <a:rect r="r" b="b" t="t" l="l"/>
            <a:pathLst>
              <a:path h="394433" w="1588969">
                <a:moveTo>
                  <a:pt x="0" y="0"/>
                </a:moveTo>
                <a:lnTo>
                  <a:pt x="1588970" y="0"/>
                </a:lnTo>
                <a:lnTo>
                  <a:pt x="1588970" y="394432"/>
                </a:lnTo>
                <a:lnTo>
                  <a:pt x="0" y="39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3673571" y="9773223"/>
            <a:ext cx="4603892" cy="271639"/>
            <a:chOff x="0" y="0"/>
            <a:chExt cx="6138523" cy="362185"/>
          </a:xfrm>
        </p:grpSpPr>
        <p:sp>
          <p:nvSpPr>
            <p:cNvPr name="Freeform 7" id="7"/>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8" id="8"/>
          <p:cNvGrpSpPr/>
          <p:nvPr/>
        </p:nvGrpSpPr>
        <p:grpSpPr>
          <a:xfrm rot="0">
            <a:off x="13673571" y="9228473"/>
            <a:ext cx="4603892" cy="271639"/>
            <a:chOff x="0" y="0"/>
            <a:chExt cx="6138523" cy="362185"/>
          </a:xfrm>
        </p:grpSpPr>
        <p:sp>
          <p:nvSpPr>
            <p:cNvPr name="Freeform 9" id="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grpSp>
        <p:nvGrpSpPr>
          <p:cNvPr name="Group 10" id="10"/>
          <p:cNvGrpSpPr/>
          <p:nvPr/>
        </p:nvGrpSpPr>
        <p:grpSpPr>
          <a:xfrm rot="0">
            <a:off x="0" y="0"/>
            <a:ext cx="5292508" cy="1611426"/>
            <a:chOff x="0" y="0"/>
            <a:chExt cx="7056678" cy="2148568"/>
          </a:xfrm>
        </p:grpSpPr>
        <p:sp>
          <p:nvSpPr>
            <p:cNvPr name="Freeform 11" id="11"/>
            <p:cNvSpPr/>
            <p:nvPr/>
          </p:nvSpPr>
          <p:spPr>
            <a:xfrm flipH="false" flipV="false" rot="0">
              <a:off x="0" y="0"/>
              <a:ext cx="7056501" cy="2148205"/>
            </a:xfrm>
            <a:custGeom>
              <a:avLst/>
              <a:gdLst/>
              <a:ahLst/>
              <a:cxnLst/>
              <a:rect r="r" b="b" t="t" l="l"/>
              <a:pathLst>
                <a:path h="2148205" w="7056501">
                  <a:moveTo>
                    <a:pt x="7056501" y="0"/>
                  </a:moveTo>
                  <a:lnTo>
                    <a:pt x="0" y="0"/>
                  </a:lnTo>
                  <a:lnTo>
                    <a:pt x="0" y="2148205"/>
                  </a:lnTo>
                  <a:lnTo>
                    <a:pt x="7056501" y="2148205"/>
                  </a:lnTo>
                  <a:lnTo>
                    <a:pt x="7056501" y="0"/>
                  </a:lnTo>
                  <a:close/>
                </a:path>
              </a:pathLst>
            </a:custGeom>
            <a:solidFill>
              <a:srgbClr val="18181A"/>
            </a:solidFill>
          </p:spPr>
        </p:sp>
      </p:grpSp>
      <p:grpSp>
        <p:nvGrpSpPr>
          <p:cNvPr name="Group 12" id="12"/>
          <p:cNvGrpSpPr/>
          <p:nvPr/>
        </p:nvGrpSpPr>
        <p:grpSpPr>
          <a:xfrm rot="0">
            <a:off x="15910848" y="-38139"/>
            <a:ext cx="1882548" cy="5236776"/>
            <a:chOff x="0" y="0"/>
            <a:chExt cx="2510063" cy="6982367"/>
          </a:xfrm>
        </p:grpSpPr>
        <p:sp>
          <p:nvSpPr>
            <p:cNvPr name="Freeform 13" id="13"/>
            <p:cNvSpPr/>
            <p:nvPr/>
          </p:nvSpPr>
          <p:spPr>
            <a:xfrm flipH="false" flipV="false" rot="0">
              <a:off x="0" y="50800"/>
              <a:ext cx="1255014" cy="6931406"/>
            </a:xfrm>
            <a:custGeom>
              <a:avLst/>
              <a:gdLst/>
              <a:ahLst/>
              <a:cxnLst/>
              <a:rect r="r" b="b" t="t" l="l"/>
              <a:pathLst>
                <a:path h="6931406" w="1255014">
                  <a:moveTo>
                    <a:pt x="1255014" y="6931406"/>
                  </a:moveTo>
                  <a:lnTo>
                    <a:pt x="50800" y="6931406"/>
                  </a:lnTo>
                  <a:cubicBezTo>
                    <a:pt x="22733" y="6931406"/>
                    <a:pt x="0" y="6908674"/>
                    <a:pt x="0" y="6880606"/>
                  </a:cubicBezTo>
                  <a:lnTo>
                    <a:pt x="0" y="0"/>
                  </a:lnTo>
                  <a:lnTo>
                    <a:pt x="101727" y="0"/>
                  </a:lnTo>
                  <a:lnTo>
                    <a:pt x="101727" y="6880479"/>
                  </a:lnTo>
                  <a:lnTo>
                    <a:pt x="50800" y="6880479"/>
                  </a:lnTo>
                  <a:lnTo>
                    <a:pt x="50800" y="6829679"/>
                  </a:lnTo>
                  <a:lnTo>
                    <a:pt x="1255014" y="6829679"/>
                  </a:lnTo>
                  <a:close/>
                </a:path>
              </a:pathLst>
            </a:custGeom>
            <a:solidFill>
              <a:srgbClr val="FFB700"/>
            </a:solidFill>
          </p:spPr>
        </p:sp>
        <p:sp>
          <p:nvSpPr>
            <p:cNvPr name="Freeform 14" id="14"/>
            <p:cNvSpPr/>
            <p:nvPr/>
          </p:nvSpPr>
          <p:spPr>
            <a:xfrm flipH="false" flipV="false" rot="0">
              <a:off x="1255014"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15" id="15"/>
          <p:cNvGrpSpPr/>
          <p:nvPr/>
        </p:nvGrpSpPr>
        <p:grpSpPr>
          <a:xfrm rot="0">
            <a:off x="14099293" y="142098"/>
            <a:ext cx="1585463" cy="1562615"/>
            <a:chOff x="0" y="0"/>
            <a:chExt cx="2113951" cy="2083487"/>
          </a:xfrm>
        </p:grpSpPr>
        <p:sp>
          <p:nvSpPr>
            <p:cNvPr name="Freeform 16" id="16"/>
            <p:cNvSpPr/>
            <p:nvPr/>
          </p:nvSpPr>
          <p:spPr>
            <a:xfrm flipH="false" flipV="false" rot="0">
              <a:off x="0" y="0"/>
              <a:ext cx="2113534" cy="2083054"/>
            </a:xfrm>
            <a:custGeom>
              <a:avLst/>
              <a:gdLst/>
              <a:ahLst/>
              <a:cxnLst/>
              <a:rect r="r" b="b" t="t" l="l"/>
              <a:pathLst>
                <a:path h="2083054" w="2113534">
                  <a:moveTo>
                    <a:pt x="1056767" y="2083054"/>
                  </a:moveTo>
                  <a:lnTo>
                    <a:pt x="25400" y="2083054"/>
                  </a:lnTo>
                  <a:cubicBezTo>
                    <a:pt x="11303" y="2083054"/>
                    <a:pt x="0" y="2071624"/>
                    <a:pt x="0" y="2057654"/>
                  </a:cubicBezTo>
                  <a:lnTo>
                    <a:pt x="0" y="25400"/>
                  </a:lnTo>
                  <a:cubicBezTo>
                    <a:pt x="0" y="11430"/>
                    <a:pt x="11430" y="0"/>
                    <a:pt x="25400" y="0"/>
                  </a:cubicBezTo>
                  <a:lnTo>
                    <a:pt x="2088134" y="0"/>
                  </a:lnTo>
                  <a:cubicBezTo>
                    <a:pt x="2102231" y="0"/>
                    <a:pt x="2113534" y="11430"/>
                    <a:pt x="2113534" y="25400"/>
                  </a:cubicBezTo>
                  <a:lnTo>
                    <a:pt x="2113534" y="2057654"/>
                  </a:lnTo>
                  <a:cubicBezTo>
                    <a:pt x="2113534" y="2071751"/>
                    <a:pt x="2102104" y="2083054"/>
                    <a:pt x="2088134" y="2083054"/>
                  </a:cubicBezTo>
                  <a:lnTo>
                    <a:pt x="1056767" y="2083054"/>
                  </a:lnTo>
                  <a:lnTo>
                    <a:pt x="1056767" y="2057654"/>
                  </a:lnTo>
                  <a:lnTo>
                    <a:pt x="1056767" y="2083054"/>
                  </a:lnTo>
                  <a:moveTo>
                    <a:pt x="1056767" y="2032254"/>
                  </a:moveTo>
                  <a:lnTo>
                    <a:pt x="2088134" y="2032254"/>
                  </a:lnTo>
                  <a:lnTo>
                    <a:pt x="2088134" y="2057654"/>
                  </a:lnTo>
                  <a:lnTo>
                    <a:pt x="2062734" y="2057654"/>
                  </a:lnTo>
                  <a:lnTo>
                    <a:pt x="2062734" y="25400"/>
                  </a:lnTo>
                  <a:lnTo>
                    <a:pt x="2088134" y="25400"/>
                  </a:lnTo>
                  <a:lnTo>
                    <a:pt x="2088134" y="50800"/>
                  </a:lnTo>
                  <a:lnTo>
                    <a:pt x="25400" y="50800"/>
                  </a:lnTo>
                  <a:lnTo>
                    <a:pt x="25400" y="25400"/>
                  </a:lnTo>
                  <a:lnTo>
                    <a:pt x="50800" y="25400"/>
                  </a:lnTo>
                  <a:lnTo>
                    <a:pt x="50800" y="2057654"/>
                  </a:lnTo>
                  <a:lnTo>
                    <a:pt x="25400" y="2057654"/>
                  </a:lnTo>
                  <a:lnTo>
                    <a:pt x="25400" y="2032254"/>
                  </a:lnTo>
                  <a:lnTo>
                    <a:pt x="1056767" y="2032254"/>
                  </a:lnTo>
                  <a:close/>
                </a:path>
              </a:pathLst>
            </a:custGeom>
            <a:solidFill>
              <a:srgbClr val="FFFFFF"/>
            </a:solidFill>
          </p:spPr>
        </p:sp>
      </p:grpSp>
      <p:grpSp>
        <p:nvGrpSpPr>
          <p:cNvPr name="Group 17" id="17"/>
          <p:cNvGrpSpPr/>
          <p:nvPr/>
        </p:nvGrpSpPr>
        <p:grpSpPr>
          <a:xfrm rot="0">
            <a:off x="13673573" y="8668607"/>
            <a:ext cx="4603892" cy="266561"/>
            <a:chOff x="0" y="0"/>
            <a:chExt cx="6138523" cy="355415"/>
          </a:xfrm>
        </p:grpSpPr>
        <p:sp>
          <p:nvSpPr>
            <p:cNvPr name="Freeform 18" id="18"/>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19" id="19"/>
          <p:cNvSpPr txBox="true"/>
          <p:nvPr/>
        </p:nvSpPr>
        <p:spPr>
          <a:xfrm rot="0">
            <a:off x="1558113" y="2331026"/>
            <a:ext cx="5199171" cy="971550"/>
          </a:xfrm>
          <a:prstGeom prst="rect">
            <a:avLst/>
          </a:prstGeom>
        </p:spPr>
        <p:txBody>
          <a:bodyPr anchor="t" rtlCol="false" tIns="0" lIns="0" bIns="0" rIns="0">
            <a:spAutoFit/>
          </a:bodyPr>
          <a:lstStyle/>
          <a:p>
            <a:pPr algn="l">
              <a:lnSpc>
                <a:spcPts val="7679"/>
              </a:lnSpc>
            </a:pPr>
            <a:r>
              <a:rPr lang="en-US" sz="6399" spc="-571">
                <a:solidFill>
                  <a:srgbClr val="18181A"/>
                </a:solidFill>
                <a:latin typeface="DejaVu Sans Bold"/>
                <a:ea typeface="DejaVu Sans Bold"/>
                <a:cs typeface="DejaVu Sans Bold"/>
                <a:sym typeface="DejaVu Sans Bold"/>
              </a:rPr>
              <a:t>Introduction</a:t>
            </a:r>
          </a:p>
        </p:txBody>
      </p:sp>
      <p:sp>
        <p:nvSpPr>
          <p:cNvPr name="TextBox 20" id="20"/>
          <p:cNvSpPr txBox="true"/>
          <p:nvPr/>
        </p:nvSpPr>
        <p:spPr>
          <a:xfrm rot="0">
            <a:off x="1168671" y="3715615"/>
            <a:ext cx="13335673" cy="2055851"/>
          </a:xfrm>
          <a:prstGeom prst="rect">
            <a:avLst/>
          </a:prstGeom>
        </p:spPr>
        <p:txBody>
          <a:bodyPr anchor="t" rtlCol="false" tIns="0" lIns="0" bIns="0" rIns="0">
            <a:spAutoFit/>
          </a:bodyPr>
          <a:lstStyle/>
          <a:p>
            <a:pPr algn="l">
              <a:lnSpc>
                <a:spcPts val="4092"/>
              </a:lnSpc>
            </a:pPr>
            <a:r>
              <a:rPr lang="en-US" sz="3399" spc="-136">
                <a:solidFill>
                  <a:srgbClr val="18181A"/>
                </a:solidFill>
                <a:latin typeface="DejaVu Sans Light"/>
                <a:ea typeface="DejaVu Sans Light"/>
                <a:cs typeface="DejaVu Sans Light"/>
                <a:sym typeface="DejaVu Sans Light"/>
              </a:rPr>
              <a:t>In this presentation, we will explore the website creation process and learn the key steps to  build a successful online presence. We will cover design, development, and launch strategies to  create an impactful website.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9451"/>
            <a:ext cx="17069435" cy="8502032"/>
            <a:chOff x="0" y="0"/>
            <a:chExt cx="22759246" cy="11336042"/>
          </a:xfrm>
        </p:grpSpPr>
        <p:sp>
          <p:nvSpPr>
            <p:cNvPr name="Freeform 3" id="3"/>
            <p:cNvSpPr/>
            <p:nvPr/>
          </p:nvSpPr>
          <p:spPr>
            <a:xfrm flipH="false" flipV="false" rot="0">
              <a:off x="0" y="0"/>
              <a:ext cx="22759288" cy="11335385"/>
            </a:xfrm>
            <a:custGeom>
              <a:avLst/>
              <a:gdLst/>
              <a:ahLst/>
              <a:cxnLst/>
              <a:rect r="r" b="b" t="t" l="l"/>
              <a:pathLst>
                <a:path h="11335385" w="22759288">
                  <a:moveTo>
                    <a:pt x="22759288" y="0"/>
                  </a:moveTo>
                  <a:lnTo>
                    <a:pt x="0" y="0"/>
                  </a:lnTo>
                  <a:lnTo>
                    <a:pt x="0" y="11335385"/>
                  </a:lnTo>
                  <a:lnTo>
                    <a:pt x="11379581" y="11335385"/>
                  </a:lnTo>
                  <a:lnTo>
                    <a:pt x="22759163" y="11335385"/>
                  </a:lnTo>
                  <a:lnTo>
                    <a:pt x="22759163" y="0"/>
                  </a:lnTo>
                  <a:close/>
                </a:path>
              </a:pathLst>
            </a:custGeom>
            <a:solidFill>
              <a:srgbClr val="FFFFFF"/>
            </a:solidFill>
          </p:spPr>
        </p:sp>
      </p:grpSp>
      <p:grpSp>
        <p:nvGrpSpPr>
          <p:cNvPr name="Group 4" id="4"/>
          <p:cNvGrpSpPr/>
          <p:nvPr/>
        </p:nvGrpSpPr>
        <p:grpSpPr>
          <a:xfrm rot="0">
            <a:off x="17070196" y="9119091"/>
            <a:ext cx="1207776" cy="266561"/>
            <a:chOff x="0" y="0"/>
            <a:chExt cx="1610368" cy="355415"/>
          </a:xfrm>
        </p:grpSpPr>
        <p:sp>
          <p:nvSpPr>
            <p:cNvPr name="Freeform 5" id="5"/>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29282C"/>
            </a:solidFill>
          </p:spPr>
        </p:sp>
      </p:grpSp>
      <p:grpSp>
        <p:nvGrpSpPr>
          <p:cNvPr name="Group 6" id="6"/>
          <p:cNvGrpSpPr/>
          <p:nvPr/>
        </p:nvGrpSpPr>
        <p:grpSpPr>
          <a:xfrm rot="0">
            <a:off x="17070196" y="8471428"/>
            <a:ext cx="1207776" cy="266561"/>
            <a:chOff x="0" y="0"/>
            <a:chExt cx="1610368" cy="355415"/>
          </a:xfrm>
        </p:grpSpPr>
        <p:sp>
          <p:nvSpPr>
            <p:cNvPr name="Freeform 7" id="7"/>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575259"/>
            </a:solidFill>
          </p:spPr>
        </p:sp>
      </p:grpSp>
      <p:grpSp>
        <p:nvGrpSpPr>
          <p:cNvPr name="Group 8" id="8"/>
          <p:cNvGrpSpPr/>
          <p:nvPr/>
        </p:nvGrpSpPr>
        <p:grpSpPr>
          <a:xfrm rot="0">
            <a:off x="17070196" y="7824484"/>
            <a:ext cx="1207776" cy="266561"/>
            <a:chOff x="0" y="0"/>
            <a:chExt cx="1610368" cy="355415"/>
          </a:xfrm>
        </p:grpSpPr>
        <p:sp>
          <p:nvSpPr>
            <p:cNvPr name="Freeform 9" id="9"/>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86808A"/>
            </a:solidFill>
          </p:spPr>
        </p:sp>
      </p:grpSp>
      <p:grpSp>
        <p:nvGrpSpPr>
          <p:cNvPr name="Group 10" id="10"/>
          <p:cNvGrpSpPr/>
          <p:nvPr/>
        </p:nvGrpSpPr>
        <p:grpSpPr>
          <a:xfrm rot="0">
            <a:off x="17345144" y="-38138"/>
            <a:ext cx="971795" cy="3762435"/>
            <a:chOff x="0" y="0"/>
            <a:chExt cx="1295726" cy="5016581"/>
          </a:xfrm>
        </p:grpSpPr>
        <p:sp>
          <p:nvSpPr>
            <p:cNvPr name="Freeform 11" id="11"/>
            <p:cNvSpPr/>
            <p:nvPr/>
          </p:nvSpPr>
          <p:spPr>
            <a:xfrm flipH="false" flipV="false" rot="0">
              <a:off x="0" y="50800"/>
              <a:ext cx="1244473" cy="4965319"/>
            </a:xfrm>
            <a:custGeom>
              <a:avLst/>
              <a:gdLst/>
              <a:ahLst/>
              <a:cxnLst/>
              <a:rect r="r" b="b" t="t" l="l"/>
              <a:pathLst>
                <a:path h="4965319" w="1244473">
                  <a:moveTo>
                    <a:pt x="1244473" y="4965319"/>
                  </a:moveTo>
                  <a:lnTo>
                    <a:pt x="50800" y="4965319"/>
                  </a:lnTo>
                  <a:cubicBezTo>
                    <a:pt x="22733" y="4965319"/>
                    <a:pt x="0" y="4942586"/>
                    <a:pt x="0" y="4914519"/>
                  </a:cubicBezTo>
                  <a:lnTo>
                    <a:pt x="0" y="0"/>
                  </a:lnTo>
                  <a:lnTo>
                    <a:pt x="101727" y="0"/>
                  </a:lnTo>
                  <a:lnTo>
                    <a:pt x="101727" y="4914519"/>
                  </a:lnTo>
                  <a:lnTo>
                    <a:pt x="50800" y="4914519"/>
                  </a:lnTo>
                  <a:lnTo>
                    <a:pt x="50800" y="4863719"/>
                  </a:lnTo>
                  <a:lnTo>
                    <a:pt x="1244473" y="4863719"/>
                  </a:lnTo>
                  <a:close/>
                </a:path>
              </a:pathLst>
            </a:custGeom>
            <a:solidFill>
              <a:srgbClr val="FFB700"/>
            </a:solidFill>
          </p:spPr>
        </p:sp>
      </p:grpSp>
      <p:grpSp>
        <p:nvGrpSpPr>
          <p:cNvPr name="Group 12" id="12"/>
          <p:cNvGrpSpPr/>
          <p:nvPr/>
        </p:nvGrpSpPr>
        <p:grpSpPr>
          <a:xfrm rot="0">
            <a:off x="1178026" y="9548703"/>
            <a:ext cx="224673" cy="375724"/>
            <a:chOff x="0" y="0"/>
            <a:chExt cx="299564" cy="500966"/>
          </a:xfrm>
        </p:grpSpPr>
        <p:sp>
          <p:nvSpPr>
            <p:cNvPr name="Freeform 13" id="13"/>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4" id="14"/>
          <p:cNvGrpSpPr/>
          <p:nvPr/>
        </p:nvGrpSpPr>
        <p:grpSpPr>
          <a:xfrm rot="0">
            <a:off x="1168671" y="9539349"/>
            <a:ext cx="243381" cy="394433"/>
            <a:chOff x="0" y="0"/>
            <a:chExt cx="324508" cy="525910"/>
          </a:xfrm>
        </p:grpSpPr>
        <p:sp>
          <p:nvSpPr>
            <p:cNvPr name="Freeform 15" id="15"/>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6" id="16"/>
          <p:cNvGrpSpPr/>
          <p:nvPr/>
        </p:nvGrpSpPr>
        <p:grpSpPr>
          <a:xfrm rot="0">
            <a:off x="1402531" y="9548703"/>
            <a:ext cx="224673" cy="375724"/>
            <a:chOff x="0" y="0"/>
            <a:chExt cx="299564" cy="500966"/>
          </a:xfrm>
        </p:grpSpPr>
        <p:sp>
          <p:nvSpPr>
            <p:cNvPr name="Freeform 17" id="1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8" id="18"/>
          <p:cNvGrpSpPr/>
          <p:nvPr/>
        </p:nvGrpSpPr>
        <p:grpSpPr>
          <a:xfrm rot="0">
            <a:off x="1393174" y="9539349"/>
            <a:ext cx="243381" cy="394433"/>
            <a:chOff x="0" y="0"/>
            <a:chExt cx="324508" cy="525910"/>
          </a:xfrm>
        </p:grpSpPr>
        <p:sp>
          <p:nvSpPr>
            <p:cNvPr name="Freeform 19" id="1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0" id="20"/>
          <p:cNvGrpSpPr/>
          <p:nvPr/>
        </p:nvGrpSpPr>
        <p:grpSpPr>
          <a:xfrm rot="0">
            <a:off x="1626315" y="9548703"/>
            <a:ext cx="224673" cy="375724"/>
            <a:chOff x="0" y="0"/>
            <a:chExt cx="299564" cy="500966"/>
          </a:xfrm>
        </p:grpSpPr>
        <p:sp>
          <p:nvSpPr>
            <p:cNvPr name="Freeform 21" id="2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2" id="22"/>
          <p:cNvGrpSpPr/>
          <p:nvPr/>
        </p:nvGrpSpPr>
        <p:grpSpPr>
          <a:xfrm rot="0">
            <a:off x="1616955" y="9539349"/>
            <a:ext cx="243381" cy="394433"/>
            <a:chOff x="0" y="0"/>
            <a:chExt cx="324508" cy="525910"/>
          </a:xfrm>
        </p:grpSpPr>
        <p:sp>
          <p:nvSpPr>
            <p:cNvPr name="Freeform 23" id="23"/>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4" id="24"/>
          <p:cNvGrpSpPr/>
          <p:nvPr/>
        </p:nvGrpSpPr>
        <p:grpSpPr>
          <a:xfrm rot="0">
            <a:off x="1850823" y="9548703"/>
            <a:ext cx="224673" cy="375724"/>
            <a:chOff x="0" y="0"/>
            <a:chExt cx="299564" cy="500966"/>
          </a:xfrm>
        </p:grpSpPr>
        <p:sp>
          <p:nvSpPr>
            <p:cNvPr name="Freeform 25" id="2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6" id="26"/>
          <p:cNvGrpSpPr/>
          <p:nvPr/>
        </p:nvGrpSpPr>
        <p:grpSpPr>
          <a:xfrm rot="0">
            <a:off x="1841471" y="9539349"/>
            <a:ext cx="243381" cy="394433"/>
            <a:chOff x="0" y="0"/>
            <a:chExt cx="324508" cy="525910"/>
          </a:xfrm>
        </p:grpSpPr>
        <p:sp>
          <p:nvSpPr>
            <p:cNvPr name="Freeform 27" id="27"/>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8" id="28"/>
          <p:cNvGrpSpPr/>
          <p:nvPr/>
        </p:nvGrpSpPr>
        <p:grpSpPr>
          <a:xfrm rot="0">
            <a:off x="2075318" y="9548703"/>
            <a:ext cx="224673" cy="375724"/>
            <a:chOff x="0" y="0"/>
            <a:chExt cx="299564" cy="500966"/>
          </a:xfrm>
        </p:grpSpPr>
        <p:sp>
          <p:nvSpPr>
            <p:cNvPr name="Freeform 29" id="29"/>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30" id="30"/>
          <p:cNvGrpSpPr/>
          <p:nvPr/>
        </p:nvGrpSpPr>
        <p:grpSpPr>
          <a:xfrm rot="0">
            <a:off x="2065975" y="9539349"/>
            <a:ext cx="243381" cy="394433"/>
            <a:chOff x="0" y="0"/>
            <a:chExt cx="324508" cy="525910"/>
          </a:xfrm>
        </p:grpSpPr>
        <p:sp>
          <p:nvSpPr>
            <p:cNvPr name="Freeform 31" id="3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2" id="32"/>
          <p:cNvGrpSpPr/>
          <p:nvPr/>
        </p:nvGrpSpPr>
        <p:grpSpPr>
          <a:xfrm rot="0">
            <a:off x="2299115" y="9548703"/>
            <a:ext cx="224673" cy="375724"/>
            <a:chOff x="0" y="0"/>
            <a:chExt cx="299564" cy="500966"/>
          </a:xfrm>
        </p:grpSpPr>
        <p:sp>
          <p:nvSpPr>
            <p:cNvPr name="Freeform 33" id="3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4" id="34"/>
          <p:cNvGrpSpPr/>
          <p:nvPr/>
        </p:nvGrpSpPr>
        <p:grpSpPr>
          <a:xfrm rot="0">
            <a:off x="2289755" y="9539349"/>
            <a:ext cx="243381" cy="394433"/>
            <a:chOff x="0" y="0"/>
            <a:chExt cx="324508" cy="525910"/>
          </a:xfrm>
        </p:grpSpPr>
        <p:sp>
          <p:nvSpPr>
            <p:cNvPr name="Freeform 35" id="35"/>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6" id="36"/>
          <p:cNvGrpSpPr/>
          <p:nvPr/>
        </p:nvGrpSpPr>
        <p:grpSpPr>
          <a:xfrm rot="0">
            <a:off x="2523623" y="9548703"/>
            <a:ext cx="224673" cy="375724"/>
            <a:chOff x="0" y="0"/>
            <a:chExt cx="299564" cy="500966"/>
          </a:xfrm>
        </p:grpSpPr>
        <p:sp>
          <p:nvSpPr>
            <p:cNvPr name="Freeform 37" id="3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8" id="38"/>
          <p:cNvGrpSpPr/>
          <p:nvPr/>
        </p:nvGrpSpPr>
        <p:grpSpPr>
          <a:xfrm rot="0">
            <a:off x="2514259" y="9539349"/>
            <a:ext cx="243381" cy="394433"/>
            <a:chOff x="0" y="0"/>
            <a:chExt cx="324508" cy="525910"/>
          </a:xfrm>
        </p:grpSpPr>
        <p:sp>
          <p:nvSpPr>
            <p:cNvPr name="Freeform 39" id="3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40" id="40"/>
          <p:cNvSpPr txBox="true"/>
          <p:nvPr/>
        </p:nvSpPr>
        <p:spPr>
          <a:xfrm rot="0">
            <a:off x="8439694" y="2338449"/>
            <a:ext cx="6985807" cy="1647825"/>
          </a:xfrm>
          <a:prstGeom prst="rect">
            <a:avLst/>
          </a:prstGeom>
        </p:spPr>
        <p:txBody>
          <a:bodyPr anchor="t" rtlCol="false" tIns="0" lIns="0" bIns="0" rIns="0">
            <a:spAutoFit/>
          </a:bodyPr>
          <a:lstStyle/>
          <a:p>
            <a:pPr algn="l">
              <a:lnSpc>
                <a:spcPts val="6480"/>
              </a:lnSpc>
            </a:pPr>
            <a:r>
              <a:rPr lang="en-US" sz="5400" spc="-333">
                <a:solidFill>
                  <a:srgbClr val="18181A"/>
                </a:solidFill>
                <a:latin typeface="DejaVu Sans Bold"/>
                <a:ea typeface="DejaVu Sans Bold"/>
                <a:cs typeface="DejaVu Sans Bold"/>
                <a:sym typeface="DejaVu Sans Bold"/>
              </a:rPr>
              <a:t>Understanding Client Needs</a:t>
            </a:r>
          </a:p>
        </p:txBody>
      </p:sp>
      <p:sp>
        <p:nvSpPr>
          <p:cNvPr name="TextBox 41" id="41"/>
          <p:cNvSpPr txBox="true"/>
          <p:nvPr/>
        </p:nvSpPr>
        <p:spPr>
          <a:xfrm rot="0">
            <a:off x="8507604" y="3986898"/>
            <a:ext cx="6849987" cy="3598901"/>
          </a:xfrm>
          <a:prstGeom prst="rect">
            <a:avLst/>
          </a:prstGeom>
        </p:spPr>
        <p:txBody>
          <a:bodyPr anchor="t" rtlCol="false" tIns="0" lIns="0" bIns="0" rIns="0">
            <a:spAutoFit/>
          </a:bodyPr>
          <a:lstStyle/>
          <a:p>
            <a:pPr algn="l">
              <a:lnSpc>
                <a:spcPts val="4090"/>
              </a:lnSpc>
            </a:pPr>
            <a:r>
              <a:rPr lang="en-US" sz="3398" spc="-100">
                <a:solidFill>
                  <a:srgbClr val="18181A"/>
                </a:solidFill>
                <a:latin typeface="DejaVu Sans Light"/>
                <a:ea typeface="DejaVu Sans Light"/>
                <a:cs typeface="DejaVu Sans Light"/>
                <a:sym typeface="DejaVu Sans Light"/>
              </a:rPr>
              <a:t>Before diving into the website creation process,  it's crucial to understand the client's brand  identity and target audience. Conduct thorough  research to gather insights and align the website  with the client's goals.</a:t>
            </a:r>
          </a:p>
        </p:txBody>
      </p:sp>
      <p:sp>
        <p:nvSpPr>
          <p:cNvPr name="Freeform 42" id="42"/>
          <p:cNvSpPr/>
          <p:nvPr/>
        </p:nvSpPr>
        <p:spPr>
          <a:xfrm flipH="false" flipV="false" rot="0">
            <a:off x="1570807" y="2194369"/>
            <a:ext cx="5892905" cy="5892905"/>
          </a:xfrm>
          <a:custGeom>
            <a:avLst/>
            <a:gdLst/>
            <a:ahLst/>
            <a:cxnLst/>
            <a:rect r="r" b="b" t="t" l="l"/>
            <a:pathLst>
              <a:path h="5892905" w="5892905">
                <a:moveTo>
                  <a:pt x="0" y="0"/>
                </a:moveTo>
                <a:lnTo>
                  <a:pt x="5892905" y="0"/>
                </a:lnTo>
                <a:lnTo>
                  <a:pt x="5892905" y="5892905"/>
                </a:lnTo>
                <a:lnTo>
                  <a:pt x="0" y="5892905"/>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889451"/>
            <a:ext cx="17069435" cy="8502032"/>
            <a:chOff x="0" y="0"/>
            <a:chExt cx="22759246" cy="11336042"/>
          </a:xfrm>
        </p:grpSpPr>
        <p:sp>
          <p:nvSpPr>
            <p:cNvPr name="Freeform 5" id="5"/>
            <p:cNvSpPr/>
            <p:nvPr/>
          </p:nvSpPr>
          <p:spPr>
            <a:xfrm flipH="false" flipV="false" rot="0">
              <a:off x="0" y="0"/>
              <a:ext cx="22759288" cy="11335385"/>
            </a:xfrm>
            <a:custGeom>
              <a:avLst/>
              <a:gdLst/>
              <a:ahLst/>
              <a:cxnLst/>
              <a:rect r="r" b="b" t="t" l="l"/>
              <a:pathLst>
                <a:path h="11335385" w="22759288">
                  <a:moveTo>
                    <a:pt x="22759288" y="0"/>
                  </a:moveTo>
                  <a:lnTo>
                    <a:pt x="0" y="0"/>
                  </a:lnTo>
                  <a:lnTo>
                    <a:pt x="0" y="11335385"/>
                  </a:lnTo>
                  <a:lnTo>
                    <a:pt x="11379581" y="11335385"/>
                  </a:lnTo>
                  <a:lnTo>
                    <a:pt x="22759163" y="11335385"/>
                  </a:lnTo>
                  <a:lnTo>
                    <a:pt x="22759163" y="0"/>
                  </a:lnTo>
                  <a:close/>
                </a:path>
              </a:pathLst>
            </a:custGeom>
            <a:solidFill>
              <a:srgbClr val="FFFFFF"/>
            </a:solidFill>
          </p:spPr>
        </p:sp>
      </p:grpSp>
      <p:grpSp>
        <p:nvGrpSpPr>
          <p:cNvPr name="Group 6" id="6"/>
          <p:cNvGrpSpPr/>
          <p:nvPr/>
        </p:nvGrpSpPr>
        <p:grpSpPr>
          <a:xfrm rot="0">
            <a:off x="17070196" y="9119091"/>
            <a:ext cx="1207776" cy="266561"/>
            <a:chOff x="0" y="0"/>
            <a:chExt cx="1610368" cy="355415"/>
          </a:xfrm>
        </p:grpSpPr>
        <p:sp>
          <p:nvSpPr>
            <p:cNvPr name="Freeform 7" id="7"/>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29282C"/>
            </a:solidFill>
          </p:spPr>
        </p:sp>
      </p:grpSp>
      <p:grpSp>
        <p:nvGrpSpPr>
          <p:cNvPr name="Group 8" id="8"/>
          <p:cNvGrpSpPr/>
          <p:nvPr/>
        </p:nvGrpSpPr>
        <p:grpSpPr>
          <a:xfrm rot="0">
            <a:off x="17070196" y="8471428"/>
            <a:ext cx="1207776" cy="266561"/>
            <a:chOff x="0" y="0"/>
            <a:chExt cx="1610368" cy="355415"/>
          </a:xfrm>
        </p:grpSpPr>
        <p:sp>
          <p:nvSpPr>
            <p:cNvPr name="Freeform 9" id="9"/>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575259"/>
            </a:solidFill>
          </p:spPr>
        </p:sp>
      </p:grpSp>
      <p:grpSp>
        <p:nvGrpSpPr>
          <p:cNvPr name="Group 10" id="10"/>
          <p:cNvGrpSpPr/>
          <p:nvPr/>
        </p:nvGrpSpPr>
        <p:grpSpPr>
          <a:xfrm rot="0">
            <a:off x="17070196" y="7824484"/>
            <a:ext cx="1207776" cy="266561"/>
            <a:chOff x="0" y="0"/>
            <a:chExt cx="1610368" cy="355415"/>
          </a:xfrm>
        </p:grpSpPr>
        <p:sp>
          <p:nvSpPr>
            <p:cNvPr name="Freeform 11" id="11"/>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86808A"/>
            </a:solidFill>
          </p:spPr>
        </p:sp>
      </p:grpSp>
      <p:grpSp>
        <p:nvGrpSpPr>
          <p:cNvPr name="Group 12" id="12"/>
          <p:cNvGrpSpPr/>
          <p:nvPr/>
        </p:nvGrpSpPr>
        <p:grpSpPr>
          <a:xfrm rot="0">
            <a:off x="17345144" y="-38138"/>
            <a:ext cx="971795" cy="3762435"/>
            <a:chOff x="0" y="0"/>
            <a:chExt cx="1295726" cy="5016581"/>
          </a:xfrm>
        </p:grpSpPr>
        <p:sp>
          <p:nvSpPr>
            <p:cNvPr name="Freeform 13" id="13"/>
            <p:cNvSpPr/>
            <p:nvPr/>
          </p:nvSpPr>
          <p:spPr>
            <a:xfrm flipH="false" flipV="false" rot="0">
              <a:off x="0" y="50800"/>
              <a:ext cx="1244473" cy="4965319"/>
            </a:xfrm>
            <a:custGeom>
              <a:avLst/>
              <a:gdLst/>
              <a:ahLst/>
              <a:cxnLst/>
              <a:rect r="r" b="b" t="t" l="l"/>
              <a:pathLst>
                <a:path h="4965319" w="1244473">
                  <a:moveTo>
                    <a:pt x="1244473" y="4965319"/>
                  </a:moveTo>
                  <a:lnTo>
                    <a:pt x="50800" y="4965319"/>
                  </a:lnTo>
                  <a:cubicBezTo>
                    <a:pt x="22733" y="4965319"/>
                    <a:pt x="0" y="4942586"/>
                    <a:pt x="0" y="4914519"/>
                  </a:cubicBezTo>
                  <a:lnTo>
                    <a:pt x="0" y="0"/>
                  </a:lnTo>
                  <a:lnTo>
                    <a:pt x="101727" y="0"/>
                  </a:lnTo>
                  <a:lnTo>
                    <a:pt x="101727" y="4914519"/>
                  </a:lnTo>
                  <a:lnTo>
                    <a:pt x="50800" y="4914519"/>
                  </a:lnTo>
                  <a:lnTo>
                    <a:pt x="50800" y="4863719"/>
                  </a:lnTo>
                  <a:lnTo>
                    <a:pt x="1244473" y="4863719"/>
                  </a:lnTo>
                  <a:close/>
                </a:path>
              </a:pathLst>
            </a:custGeom>
            <a:solidFill>
              <a:srgbClr val="FFB700"/>
            </a:solidFill>
          </p:spPr>
        </p:sp>
      </p:grpSp>
      <p:grpSp>
        <p:nvGrpSpPr>
          <p:cNvPr name="Group 14" id="14"/>
          <p:cNvGrpSpPr/>
          <p:nvPr/>
        </p:nvGrpSpPr>
        <p:grpSpPr>
          <a:xfrm rot="0">
            <a:off x="1178026" y="9548703"/>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168671" y="953934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402531" y="9548703"/>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393174" y="9539349"/>
            <a:ext cx="243381" cy="394433"/>
            <a:chOff x="0" y="0"/>
            <a:chExt cx="324508" cy="525910"/>
          </a:xfrm>
        </p:grpSpPr>
        <p:sp>
          <p:nvSpPr>
            <p:cNvPr name="Freeform 21" id="21"/>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626315" y="9548703"/>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616955" y="953934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1850823" y="9548703"/>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1841471" y="953934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075318" y="9548703"/>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065975" y="9539349"/>
            <a:ext cx="243381" cy="394433"/>
            <a:chOff x="0" y="0"/>
            <a:chExt cx="324508" cy="525910"/>
          </a:xfrm>
        </p:grpSpPr>
        <p:sp>
          <p:nvSpPr>
            <p:cNvPr name="Freeform 33" id="33"/>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299115" y="9548703"/>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289755" y="953934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8" id="38"/>
          <p:cNvGrpSpPr/>
          <p:nvPr/>
        </p:nvGrpSpPr>
        <p:grpSpPr>
          <a:xfrm rot="0">
            <a:off x="2523623" y="9548703"/>
            <a:ext cx="224673" cy="375724"/>
            <a:chOff x="0" y="0"/>
            <a:chExt cx="299564" cy="500966"/>
          </a:xfrm>
        </p:grpSpPr>
        <p:sp>
          <p:nvSpPr>
            <p:cNvPr name="Freeform 39" id="3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40" id="40"/>
          <p:cNvGrpSpPr/>
          <p:nvPr/>
        </p:nvGrpSpPr>
        <p:grpSpPr>
          <a:xfrm rot="0">
            <a:off x="2514259" y="9539349"/>
            <a:ext cx="243381" cy="394433"/>
            <a:chOff x="0" y="0"/>
            <a:chExt cx="324508" cy="525910"/>
          </a:xfrm>
        </p:grpSpPr>
        <p:sp>
          <p:nvSpPr>
            <p:cNvPr name="Freeform 41" id="41"/>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42" id="42"/>
          <p:cNvSpPr txBox="true"/>
          <p:nvPr/>
        </p:nvSpPr>
        <p:spPr>
          <a:xfrm rot="0">
            <a:off x="8459051" y="2338449"/>
            <a:ext cx="6957246" cy="1647825"/>
          </a:xfrm>
          <a:prstGeom prst="rect">
            <a:avLst/>
          </a:prstGeom>
        </p:spPr>
        <p:txBody>
          <a:bodyPr anchor="t" rtlCol="false" tIns="0" lIns="0" bIns="0" rIns="0">
            <a:spAutoFit/>
          </a:bodyPr>
          <a:lstStyle/>
          <a:p>
            <a:pPr algn="l">
              <a:lnSpc>
                <a:spcPts val="6480"/>
              </a:lnSpc>
            </a:pPr>
            <a:r>
              <a:rPr lang="en-US" sz="5400" spc="-333">
                <a:solidFill>
                  <a:srgbClr val="18181A"/>
                </a:solidFill>
                <a:latin typeface="DejaVu Sans Bold"/>
                <a:ea typeface="DejaVu Sans Bold"/>
                <a:cs typeface="DejaVu Sans Bold"/>
                <a:sym typeface="DejaVu Sans Bold"/>
              </a:rPr>
              <a:t>Design and User Experience</a:t>
            </a:r>
          </a:p>
        </p:txBody>
      </p:sp>
      <p:sp>
        <p:nvSpPr>
          <p:cNvPr name="TextBox 43" id="43"/>
          <p:cNvSpPr txBox="true"/>
          <p:nvPr/>
        </p:nvSpPr>
        <p:spPr>
          <a:xfrm rot="0">
            <a:off x="8459051" y="4370367"/>
            <a:ext cx="6948996" cy="3087136"/>
          </a:xfrm>
          <a:prstGeom prst="rect">
            <a:avLst/>
          </a:prstGeom>
        </p:spPr>
        <p:txBody>
          <a:bodyPr anchor="t" rtlCol="false" tIns="0" lIns="0" bIns="0" rIns="0">
            <a:spAutoFit/>
          </a:bodyPr>
          <a:lstStyle/>
          <a:p>
            <a:pPr algn="l">
              <a:lnSpc>
                <a:spcPts val="4071"/>
              </a:lnSpc>
            </a:pPr>
            <a:r>
              <a:rPr lang="en-US" sz="3399" spc="-93">
                <a:solidFill>
                  <a:srgbClr val="18181A"/>
                </a:solidFill>
                <a:latin typeface="DejaVu Sans Light"/>
                <a:ea typeface="DejaVu Sans Light"/>
                <a:cs typeface="DejaVu Sans Light"/>
                <a:sym typeface="DejaVu Sans Light"/>
              </a:rPr>
              <a:t>Creating a captivating design and seamless user  experience is essential for a successful website.  Utilize wireframes and prototypes to visualize the  layout and functionality.</a:t>
            </a:r>
          </a:p>
        </p:txBody>
      </p:sp>
      <p:sp>
        <p:nvSpPr>
          <p:cNvPr name="Freeform 44" id="44"/>
          <p:cNvSpPr/>
          <p:nvPr/>
        </p:nvSpPr>
        <p:spPr>
          <a:xfrm flipH="false" flipV="false" rot="0">
            <a:off x="1570807" y="2194369"/>
            <a:ext cx="5892905" cy="5892905"/>
          </a:xfrm>
          <a:custGeom>
            <a:avLst/>
            <a:gdLst/>
            <a:ahLst/>
            <a:cxnLst/>
            <a:rect r="r" b="b" t="t" l="l"/>
            <a:pathLst>
              <a:path h="5892905" w="5892905">
                <a:moveTo>
                  <a:pt x="0" y="0"/>
                </a:moveTo>
                <a:lnTo>
                  <a:pt x="5892905" y="0"/>
                </a:lnTo>
                <a:lnTo>
                  <a:pt x="5892905" y="5892905"/>
                </a:lnTo>
                <a:lnTo>
                  <a:pt x="0" y="5892905"/>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sp>
        <p:nvSpPr>
          <p:cNvPr name="Freeform 4" id="4"/>
          <p:cNvSpPr/>
          <p:nvPr/>
        </p:nvSpPr>
        <p:spPr>
          <a:xfrm flipH="false" flipV="false" rot="0">
            <a:off x="0" y="1069020"/>
            <a:ext cx="16852378" cy="8153022"/>
          </a:xfrm>
          <a:custGeom>
            <a:avLst/>
            <a:gdLst/>
            <a:ahLst/>
            <a:cxnLst/>
            <a:rect r="r" b="b" t="t" l="l"/>
            <a:pathLst>
              <a:path h="8153022" w="16852378">
                <a:moveTo>
                  <a:pt x="0" y="0"/>
                </a:moveTo>
                <a:lnTo>
                  <a:pt x="16852378" y="0"/>
                </a:lnTo>
                <a:lnTo>
                  <a:pt x="16852378" y="8153021"/>
                </a:lnTo>
                <a:lnTo>
                  <a:pt x="0" y="81530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8671" y="9586845"/>
            <a:ext cx="1588969" cy="394433"/>
          </a:xfrm>
          <a:custGeom>
            <a:avLst/>
            <a:gdLst/>
            <a:ahLst/>
            <a:cxnLst/>
            <a:rect r="r" b="b" t="t" l="l"/>
            <a:pathLst>
              <a:path h="394433" w="1588969">
                <a:moveTo>
                  <a:pt x="0" y="0"/>
                </a:moveTo>
                <a:lnTo>
                  <a:pt x="1588970" y="0"/>
                </a:lnTo>
                <a:lnTo>
                  <a:pt x="1588970" y="394432"/>
                </a:lnTo>
                <a:lnTo>
                  <a:pt x="0" y="39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3673571" y="9773223"/>
            <a:ext cx="4603892" cy="271639"/>
            <a:chOff x="0" y="0"/>
            <a:chExt cx="6138523" cy="362185"/>
          </a:xfrm>
        </p:grpSpPr>
        <p:sp>
          <p:nvSpPr>
            <p:cNvPr name="Freeform 7" id="7"/>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8" id="8"/>
          <p:cNvGrpSpPr/>
          <p:nvPr/>
        </p:nvGrpSpPr>
        <p:grpSpPr>
          <a:xfrm rot="0">
            <a:off x="13673571" y="9228473"/>
            <a:ext cx="4603892" cy="271639"/>
            <a:chOff x="0" y="0"/>
            <a:chExt cx="6138523" cy="362185"/>
          </a:xfrm>
        </p:grpSpPr>
        <p:sp>
          <p:nvSpPr>
            <p:cNvPr name="Freeform 9" id="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grpSp>
        <p:nvGrpSpPr>
          <p:cNvPr name="Group 10" id="10"/>
          <p:cNvGrpSpPr/>
          <p:nvPr/>
        </p:nvGrpSpPr>
        <p:grpSpPr>
          <a:xfrm rot="0">
            <a:off x="0" y="0"/>
            <a:ext cx="5292508" cy="1611426"/>
            <a:chOff x="0" y="0"/>
            <a:chExt cx="7056678" cy="2148568"/>
          </a:xfrm>
        </p:grpSpPr>
        <p:sp>
          <p:nvSpPr>
            <p:cNvPr name="Freeform 11" id="11"/>
            <p:cNvSpPr/>
            <p:nvPr/>
          </p:nvSpPr>
          <p:spPr>
            <a:xfrm flipH="false" flipV="false" rot="0">
              <a:off x="0" y="0"/>
              <a:ext cx="7056501" cy="2148205"/>
            </a:xfrm>
            <a:custGeom>
              <a:avLst/>
              <a:gdLst/>
              <a:ahLst/>
              <a:cxnLst/>
              <a:rect r="r" b="b" t="t" l="l"/>
              <a:pathLst>
                <a:path h="2148205" w="7056501">
                  <a:moveTo>
                    <a:pt x="7056501" y="0"/>
                  </a:moveTo>
                  <a:lnTo>
                    <a:pt x="0" y="0"/>
                  </a:lnTo>
                  <a:lnTo>
                    <a:pt x="0" y="2148205"/>
                  </a:lnTo>
                  <a:lnTo>
                    <a:pt x="7056501" y="2148205"/>
                  </a:lnTo>
                  <a:lnTo>
                    <a:pt x="7056501" y="0"/>
                  </a:lnTo>
                  <a:close/>
                </a:path>
              </a:pathLst>
            </a:custGeom>
            <a:solidFill>
              <a:srgbClr val="18181A"/>
            </a:solidFill>
          </p:spPr>
        </p:sp>
      </p:grpSp>
      <p:grpSp>
        <p:nvGrpSpPr>
          <p:cNvPr name="Group 12" id="12"/>
          <p:cNvGrpSpPr/>
          <p:nvPr/>
        </p:nvGrpSpPr>
        <p:grpSpPr>
          <a:xfrm rot="0">
            <a:off x="15910848" y="-38139"/>
            <a:ext cx="1882548" cy="5236776"/>
            <a:chOff x="0" y="0"/>
            <a:chExt cx="2510063" cy="6982367"/>
          </a:xfrm>
        </p:grpSpPr>
        <p:sp>
          <p:nvSpPr>
            <p:cNvPr name="Freeform 13" id="13"/>
            <p:cNvSpPr/>
            <p:nvPr/>
          </p:nvSpPr>
          <p:spPr>
            <a:xfrm flipH="false" flipV="false" rot="0">
              <a:off x="0" y="50800"/>
              <a:ext cx="1255014" cy="6931406"/>
            </a:xfrm>
            <a:custGeom>
              <a:avLst/>
              <a:gdLst/>
              <a:ahLst/>
              <a:cxnLst/>
              <a:rect r="r" b="b" t="t" l="l"/>
              <a:pathLst>
                <a:path h="6931406" w="1255014">
                  <a:moveTo>
                    <a:pt x="1255014" y="6931406"/>
                  </a:moveTo>
                  <a:lnTo>
                    <a:pt x="50800" y="6931406"/>
                  </a:lnTo>
                  <a:cubicBezTo>
                    <a:pt x="22733" y="6931406"/>
                    <a:pt x="0" y="6908674"/>
                    <a:pt x="0" y="6880606"/>
                  </a:cubicBezTo>
                  <a:lnTo>
                    <a:pt x="0" y="0"/>
                  </a:lnTo>
                  <a:lnTo>
                    <a:pt x="101727" y="0"/>
                  </a:lnTo>
                  <a:lnTo>
                    <a:pt x="101727" y="6880479"/>
                  </a:lnTo>
                  <a:lnTo>
                    <a:pt x="50800" y="6880479"/>
                  </a:lnTo>
                  <a:lnTo>
                    <a:pt x="50800" y="6829679"/>
                  </a:lnTo>
                  <a:lnTo>
                    <a:pt x="1255014" y="6829679"/>
                  </a:lnTo>
                  <a:close/>
                </a:path>
              </a:pathLst>
            </a:custGeom>
            <a:solidFill>
              <a:srgbClr val="FFB700"/>
            </a:solidFill>
          </p:spPr>
        </p:sp>
        <p:sp>
          <p:nvSpPr>
            <p:cNvPr name="Freeform 14" id="14"/>
            <p:cNvSpPr/>
            <p:nvPr/>
          </p:nvSpPr>
          <p:spPr>
            <a:xfrm flipH="false" flipV="false" rot="0">
              <a:off x="1255014"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15" id="15"/>
          <p:cNvGrpSpPr/>
          <p:nvPr/>
        </p:nvGrpSpPr>
        <p:grpSpPr>
          <a:xfrm rot="0">
            <a:off x="14099293" y="142098"/>
            <a:ext cx="1585463" cy="1562615"/>
            <a:chOff x="0" y="0"/>
            <a:chExt cx="2113951" cy="2083487"/>
          </a:xfrm>
        </p:grpSpPr>
        <p:sp>
          <p:nvSpPr>
            <p:cNvPr name="Freeform 16" id="16"/>
            <p:cNvSpPr/>
            <p:nvPr/>
          </p:nvSpPr>
          <p:spPr>
            <a:xfrm flipH="false" flipV="false" rot="0">
              <a:off x="0" y="0"/>
              <a:ext cx="2113534" cy="2083054"/>
            </a:xfrm>
            <a:custGeom>
              <a:avLst/>
              <a:gdLst/>
              <a:ahLst/>
              <a:cxnLst/>
              <a:rect r="r" b="b" t="t" l="l"/>
              <a:pathLst>
                <a:path h="2083054" w="2113534">
                  <a:moveTo>
                    <a:pt x="1056767" y="2083054"/>
                  </a:moveTo>
                  <a:lnTo>
                    <a:pt x="25400" y="2083054"/>
                  </a:lnTo>
                  <a:cubicBezTo>
                    <a:pt x="11303" y="2083054"/>
                    <a:pt x="0" y="2071624"/>
                    <a:pt x="0" y="2057654"/>
                  </a:cubicBezTo>
                  <a:lnTo>
                    <a:pt x="0" y="25400"/>
                  </a:lnTo>
                  <a:cubicBezTo>
                    <a:pt x="0" y="11430"/>
                    <a:pt x="11430" y="0"/>
                    <a:pt x="25400" y="0"/>
                  </a:cubicBezTo>
                  <a:lnTo>
                    <a:pt x="2088134" y="0"/>
                  </a:lnTo>
                  <a:cubicBezTo>
                    <a:pt x="2102231" y="0"/>
                    <a:pt x="2113534" y="11430"/>
                    <a:pt x="2113534" y="25400"/>
                  </a:cubicBezTo>
                  <a:lnTo>
                    <a:pt x="2113534" y="2057654"/>
                  </a:lnTo>
                  <a:cubicBezTo>
                    <a:pt x="2113534" y="2071751"/>
                    <a:pt x="2102104" y="2083054"/>
                    <a:pt x="2088134" y="2083054"/>
                  </a:cubicBezTo>
                  <a:lnTo>
                    <a:pt x="1056767" y="2083054"/>
                  </a:lnTo>
                  <a:lnTo>
                    <a:pt x="1056767" y="2057654"/>
                  </a:lnTo>
                  <a:lnTo>
                    <a:pt x="1056767" y="2083054"/>
                  </a:lnTo>
                  <a:moveTo>
                    <a:pt x="1056767" y="2032254"/>
                  </a:moveTo>
                  <a:lnTo>
                    <a:pt x="2088134" y="2032254"/>
                  </a:lnTo>
                  <a:lnTo>
                    <a:pt x="2088134" y="2057654"/>
                  </a:lnTo>
                  <a:lnTo>
                    <a:pt x="2062734" y="2057654"/>
                  </a:lnTo>
                  <a:lnTo>
                    <a:pt x="2062734" y="25400"/>
                  </a:lnTo>
                  <a:lnTo>
                    <a:pt x="2088134" y="25400"/>
                  </a:lnTo>
                  <a:lnTo>
                    <a:pt x="2088134" y="50800"/>
                  </a:lnTo>
                  <a:lnTo>
                    <a:pt x="25400" y="50800"/>
                  </a:lnTo>
                  <a:lnTo>
                    <a:pt x="25400" y="25400"/>
                  </a:lnTo>
                  <a:lnTo>
                    <a:pt x="50800" y="25400"/>
                  </a:lnTo>
                  <a:lnTo>
                    <a:pt x="50800" y="2057654"/>
                  </a:lnTo>
                  <a:lnTo>
                    <a:pt x="25400" y="2057654"/>
                  </a:lnTo>
                  <a:lnTo>
                    <a:pt x="25400" y="2032254"/>
                  </a:lnTo>
                  <a:lnTo>
                    <a:pt x="1056767" y="2032254"/>
                  </a:lnTo>
                  <a:close/>
                </a:path>
              </a:pathLst>
            </a:custGeom>
            <a:solidFill>
              <a:srgbClr val="FFFFFF"/>
            </a:solidFill>
          </p:spPr>
        </p:sp>
      </p:grpSp>
      <p:grpSp>
        <p:nvGrpSpPr>
          <p:cNvPr name="Group 17" id="17"/>
          <p:cNvGrpSpPr/>
          <p:nvPr/>
        </p:nvGrpSpPr>
        <p:grpSpPr>
          <a:xfrm rot="0">
            <a:off x="13673573" y="8668607"/>
            <a:ext cx="4603892" cy="266561"/>
            <a:chOff x="0" y="0"/>
            <a:chExt cx="6138523" cy="355415"/>
          </a:xfrm>
        </p:grpSpPr>
        <p:sp>
          <p:nvSpPr>
            <p:cNvPr name="Freeform 18" id="18"/>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19" id="19"/>
          <p:cNvSpPr txBox="true"/>
          <p:nvPr/>
        </p:nvSpPr>
        <p:spPr>
          <a:xfrm rot="0">
            <a:off x="1558113" y="2331026"/>
            <a:ext cx="9525119" cy="927246"/>
          </a:xfrm>
          <a:prstGeom prst="rect">
            <a:avLst/>
          </a:prstGeom>
        </p:spPr>
        <p:txBody>
          <a:bodyPr anchor="t" rtlCol="false" tIns="0" lIns="0" bIns="0" rIns="0">
            <a:spAutoFit/>
          </a:bodyPr>
          <a:lstStyle/>
          <a:p>
            <a:pPr algn="l">
              <a:lnSpc>
                <a:spcPts val="7196"/>
              </a:lnSpc>
            </a:pPr>
            <a:r>
              <a:rPr lang="en-US" sz="5996" spc="-395">
                <a:solidFill>
                  <a:srgbClr val="18181A"/>
                </a:solidFill>
                <a:latin typeface="DejaVu Sans Bold"/>
                <a:ea typeface="DejaVu Sans Bold"/>
                <a:cs typeface="DejaVu Sans Bold"/>
                <a:sym typeface="DejaVu Sans Bold"/>
              </a:rPr>
              <a:t>Development and Testing</a:t>
            </a:r>
          </a:p>
        </p:txBody>
      </p:sp>
      <p:sp>
        <p:nvSpPr>
          <p:cNvPr name="TextBox 20" id="20"/>
          <p:cNvSpPr txBox="true"/>
          <p:nvPr/>
        </p:nvSpPr>
        <p:spPr>
          <a:xfrm rot="0">
            <a:off x="1558113" y="4494120"/>
            <a:ext cx="13331866" cy="2293794"/>
          </a:xfrm>
          <a:prstGeom prst="rect">
            <a:avLst/>
          </a:prstGeom>
        </p:spPr>
        <p:txBody>
          <a:bodyPr anchor="t" rtlCol="false" tIns="0" lIns="0" bIns="0" rIns="0">
            <a:spAutoFit/>
          </a:bodyPr>
          <a:lstStyle/>
          <a:p>
            <a:pPr algn="l">
              <a:lnSpc>
                <a:spcPts val="4572"/>
              </a:lnSpc>
            </a:pPr>
            <a:r>
              <a:rPr lang="en-US" sz="3798" spc="-112">
                <a:solidFill>
                  <a:srgbClr val="18181A"/>
                </a:solidFill>
                <a:latin typeface="DejaVu Sans Light"/>
                <a:ea typeface="DejaVu Sans Light"/>
                <a:cs typeface="DejaVu Sans Light"/>
                <a:sym typeface="DejaVu Sans Light"/>
              </a:rPr>
              <a:t>The development phase involves coding and building the website's structure. Thorough testing  and debugging are crucial to ensure the website functions ﬂawlessly across various devices  and browsers.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0" y="889451"/>
            <a:ext cx="17069435" cy="8502032"/>
            <a:chOff x="0" y="0"/>
            <a:chExt cx="22759246" cy="11336042"/>
          </a:xfrm>
        </p:grpSpPr>
        <p:sp>
          <p:nvSpPr>
            <p:cNvPr name="Freeform 7" id="7"/>
            <p:cNvSpPr/>
            <p:nvPr/>
          </p:nvSpPr>
          <p:spPr>
            <a:xfrm flipH="false" flipV="false" rot="0">
              <a:off x="0" y="0"/>
              <a:ext cx="22759288" cy="11335385"/>
            </a:xfrm>
            <a:custGeom>
              <a:avLst/>
              <a:gdLst/>
              <a:ahLst/>
              <a:cxnLst/>
              <a:rect r="r" b="b" t="t" l="l"/>
              <a:pathLst>
                <a:path h="11335385" w="22759288">
                  <a:moveTo>
                    <a:pt x="22759288" y="0"/>
                  </a:moveTo>
                  <a:lnTo>
                    <a:pt x="0" y="0"/>
                  </a:lnTo>
                  <a:lnTo>
                    <a:pt x="0" y="11335385"/>
                  </a:lnTo>
                  <a:lnTo>
                    <a:pt x="11379581" y="11335385"/>
                  </a:lnTo>
                  <a:lnTo>
                    <a:pt x="22759163" y="11335385"/>
                  </a:lnTo>
                  <a:lnTo>
                    <a:pt x="22759163" y="0"/>
                  </a:lnTo>
                  <a:close/>
                </a:path>
              </a:pathLst>
            </a:custGeom>
            <a:solidFill>
              <a:srgbClr val="FFFFFF"/>
            </a:solidFill>
          </p:spPr>
        </p:sp>
      </p:grpSp>
      <p:grpSp>
        <p:nvGrpSpPr>
          <p:cNvPr name="Group 8" id="8"/>
          <p:cNvGrpSpPr/>
          <p:nvPr/>
        </p:nvGrpSpPr>
        <p:grpSpPr>
          <a:xfrm rot="0">
            <a:off x="17070196" y="9119091"/>
            <a:ext cx="1207776" cy="266561"/>
            <a:chOff x="0" y="0"/>
            <a:chExt cx="1610368" cy="355415"/>
          </a:xfrm>
        </p:grpSpPr>
        <p:sp>
          <p:nvSpPr>
            <p:cNvPr name="Freeform 9" id="9"/>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29282C"/>
            </a:solidFill>
          </p:spPr>
        </p:sp>
      </p:grpSp>
      <p:grpSp>
        <p:nvGrpSpPr>
          <p:cNvPr name="Group 10" id="10"/>
          <p:cNvGrpSpPr/>
          <p:nvPr/>
        </p:nvGrpSpPr>
        <p:grpSpPr>
          <a:xfrm rot="0">
            <a:off x="17070196" y="8471428"/>
            <a:ext cx="1207776" cy="266561"/>
            <a:chOff x="0" y="0"/>
            <a:chExt cx="1610368" cy="355415"/>
          </a:xfrm>
        </p:grpSpPr>
        <p:sp>
          <p:nvSpPr>
            <p:cNvPr name="Freeform 11" id="11"/>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575259"/>
            </a:solidFill>
          </p:spPr>
        </p:sp>
      </p:grpSp>
      <p:grpSp>
        <p:nvGrpSpPr>
          <p:cNvPr name="Group 12" id="12"/>
          <p:cNvGrpSpPr/>
          <p:nvPr/>
        </p:nvGrpSpPr>
        <p:grpSpPr>
          <a:xfrm rot="0">
            <a:off x="17070196" y="7824484"/>
            <a:ext cx="1207776" cy="266561"/>
            <a:chOff x="0" y="0"/>
            <a:chExt cx="1610368" cy="355415"/>
          </a:xfrm>
        </p:grpSpPr>
        <p:sp>
          <p:nvSpPr>
            <p:cNvPr name="Freeform 13" id="13"/>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86808A"/>
            </a:solidFill>
          </p:spPr>
        </p:sp>
      </p:grpSp>
      <p:grpSp>
        <p:nvGrpSpPr>
          <p:cNvPr name="Group 14" id="14"/>
          <p:cNvGrpSpPr/>
          <p:nvPr/>
        </p:nvGrpSpPr>
        <p:grpSpPr>
          <a:xfrm rot="0">
            <a:off x="17345144" y="-38138"/>
            <a:ext cx="971795" cy="3762435"/>
            <a:chOff x="0" y="0"/>
            <a:chExt cx="1295726" cy="5016581"/>
          </a:xfrm>
        </p:grpSpPr>
        <p:sp>
          <p:nvSpPr>
            <p:cNvPr name="Freeform 15" id="15"/>
            <p:cNvSpPr/>
            <p:nvPr/>
          </p:nvSpPr>
          <p:spPr>
            <a:xfrm flipH="false" flipV="false" rot="0">
              <a:off x="0" y="50800"/>
              <a:ext cx="1244473" cy="4965319"/>
            </a:xfrm>
            <a:custGeom>
              <a:avLst/>
              <a:gdLst/>
              <a:ahLst/>
              <a:cxnLst/>
              <a:rect r="r" b="b" t="t" l="l"/>
              <a:pathLst>
                <a:path h="4965319" w="1244473">
                  <a:moveTo>
                    <a:pt x="1244473" y="4965319"/>
                  </a:moveTo>
                  <a:lnTo>
                    <a:pt x="50800" y="4965319"/>
                  </a:lnTo>
                  <a:cubicBezTo>
                    <a:pt x="22733" y="4965319"/>
                    <a:pt x="0" y="4942586"/>
                    <a:pt x="0" y="4914519"/>
                  </a:cubicBezTo>
                  <a:lnTo>
                    <a:pt x="0" y="0"/>
                  </a:lnTo>
                  <a:lnTo>
                    <a:pt x="101727" y="0"/>
                  </a:lnTo>
                  <a:lnTo>
                    <a:pt x="101727" y="4914519"/>
                  </a:lnTo>
                  <a:lnTo>
                    <a:pt x="50800" y="4914519"/>
                  </a:lnTo>
                  <a:lnTo>
                    <a:pt x="50800" y="4863719"/>
                  </a:lnTo>
                  <a:lnTo>
                    <a:pt x="1244473" y="4863719"/>
                  </a:lnTo>
                  <a:close/>
                </a:path>
              </a:pathLst>
            </a:custGeom>
            <a:solidFill>
              <a:srgbClr val="FFB700"/>
            </a:solidFill>
          </p:spPr>
        </p:sp>
      </p:grpSp>
      <p:grpSp>
        <p:nvGrpSpPr>
          <p:cNvPr name="Group 16" id="16"/>
          <p:cNvGrpSpPr/>
          <p:nvPr/>
        </p:nvGrpSpPr>
        <p:grpSpPr>
          <a:xfrm rot="0">
            <a:off x="1178026" y="9548703"/>
            <a:ext cx="224673" cy="375724"/>
            <a:chOff x="0" y="0"/>
            <a:chExt cx="299564" cy="500966"/>
          </a:xfrm>
        </p:grpSpPr>
        <p:sp>
          <p:nvSpPr>
            <p:cNvPr name="Freeform 17" id="1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8" id="18"/>
          <p:cNvGrpSpPr/>
          <p:nvPr/>
        </p:nvGrpSpPr>
        <p:grpSpPr>
          <a:xfrm rot="0">
            <a:off x="1168671" y="9539349"/>
            <a:ext cx="243381" cy="394433"/>
            <a:chOff x="0" y="0"/>
            <a:chExt cx="324508" cy="525910"/>
          </a:xfrm>
        </p:grpSpPr>
        <p:sp>
          <p:nvSpPr>
            <p:cNvPr name="Freeform 19" id="1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0" id="20"/>
          <p:cNvGrpSpPr/>
          <p:nvPr/>
        </p:nvGrpSpPr>
        <p:grpSpPr>
          <a:xfrm rot="0">
            <a:off x="1402531" y="9548703"/>
            <a:ext cx="224673" cy="375724"/>
            <a:chOff x="0" y="0"/>
            <a:chExt cx="299564" cy="500966"/>
          </a:xfrm>
        </p:grpSpPr>
        <p:sp>
          <p:nvSpPr>
            <p:cNvPr name="Freeform 21" id="2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2" id="22"/>
          <p:cNvGrpSpPr/>
          <p:nvPr/>
        </p:nvGrpSpPr>
        <p:grpSpPr>
          <a:xfrm rot="0">
            <a:off x="1393174" y="9539349"/>
            <a:ext cx="243381" cy="394433"/>
            <a:chOff x="0" y="0"/>
            <a:chExt cx="324508" cy="525910"/>
          </a:xfrm>
        </p:grpSpPr>
        <p:sp>
          <p:nvSpPr>
            <p:cNvPr name="Freeform 23" id="2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4" id="24"/>
          <p:cNvGrpSpPr/>
          <p:nvPr/>
        </p:nvGrpSpPr>
        <p:grpSpPr>
          <a:xfrm rot="0">
            <a:off x="1626315" y="9548703"/>
            <a:ext cx="224673" cy="375724"/>
            <a:chOff x="0" y="0"/>
            <a:chExt cx="299564" cy="500966"/>
          </a:xfrm>
        </p:grpSpPr>
        <p:sp>
          <p:nvSpPr>
            <p:cNvPr name="Freeform 25" id="2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6" id="26"/>
          <p:cNvGrpSpPr/>
          <p:nvPr/>
        </p:nvGrpSpPr>
        <p:grpSpPr>
          <a:xfrm rot="0">
            <a:off x="1616955" y="9539349"/>
            <a:ext cx="243381" cy="394433"/>
            <a:chOff x="0" y="0"/>
            <a:chExt cx="324508" cy="525910"/>
          </a:xfrm>
        </p:grpSpPr>
        <p:sp>
          <p:nvSpPr>
            <p:cNvPr name="Freeform 27" id="27"/>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8" id="28"/>
          <p:cNvGrpSpPr/>
          <p:nvPr/>
        </p:nvGrpSpPr>
        <p:grpSpPr>
          <a:xfrm rot="0">
            <a:off x="1850823" y="9548703"/>
            <a:ext cx="224673" cy="375724"/>
            <a:chOff x="0" y="0"/>
            <a:chExt cx="299564" cy="500966"/>
          </a:xfrm>
        </p:grpSpPr>
        <p:sp>
          <p:nvSpPr>
            <p:cNvPr name="Freeform 29" id="2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0" id="30"/>
          <p:cNvGrpSpPr/>
          <p:nvPr/>
        </p:nvGrpSpPr>
        <p:grpSpPr>
          <a:xfrm rot="0">
            <a:off x="1841471" y="9539349"/>
            <a:ext cx="243381" cy="394433"/>
            <a:chOff x="0" y="0"/>
            <a:chExt cx="324508" cy="525910"/>
          </a:xfrm>
        </p:grpSpPr>
        <p:sp>
          <p:nvSpPr>
            <p:cNvPr name="Freeform 31" id="3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2" id="32"/>
          <p:cNvGrpSpPr/>
          <p:nvPr/>
        </p:nvGrpSpPr>
        <p:grpSpPr>
          <a:xfrm rot="0">
            <a:off x="2075318" y="9548703"/>
            <a:ext cx="224673" cy="375724"/>
            <a:chOff x="0" y="0"/>
            <a:chExt cx="299564" cy="500966"/>
          </a:xfrm>
        </p:grpSpPr>
        <p:sp>
          <p:nvSpPr>
            <p:cNvPr name="Freeform 33" id="33"/>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34" id="34"/>
          <p:cNvGrpSpPr/>
          <p:nvPr/>
        </p:nvGrpSpPr>
        <p:grpSpPr>
          <a:xfrm rot="0">
            <a:off x="2065975" y="9539349"/>
            <a:ext cx="243381" cy="394433"/>
            <a:chOff x="0" y="0"/>
            <a:chExt cx="324508" cy="525910"/>
          </a:xfrm>
        </p:grpSpPr>
        <p:sp>
          <p:nvSpPr>
            <p:cNvPr name="Freeform 35" id="3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6" id="36"/>
          <p:cNvGrpSpPr/>
          <p:nvPr/>
        </p:nvGrpSpPr>
        <p:grpSpPr>
          <a:xfrm rot="0">
            <a:off x="2299115" y="9548703"/>
            <a:ext cx="224673" cy="375724"/>
            <a:chOff x="0" y="0"/>
            <a:chExt cx="299564" cy="500966"/>
          </a:xfrm>
        </p:grpSpPr>
        <p:sp>
          <p:nvSpPr>
            <p:cNvPr name="Freeform 37" id="3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8" id="38"/>
          <p:cNvGrpSpPr/>
          <p:nvPr/>
        </p:nvGrpSpPr>
        <p:grpSpPr>
          <a:xfrm rot="0">
            <a:off x="2289755" y="9539349"/>
            <a:ext cx="243381" cy="394433"/>
            <a:chOff x="0" y="0"/>
            <a:chExt cx="324508" cy="525910"/>
          </a:xfrm>
        </p:grpSpPr>
        <p:sp>
          <p:nvSpPr>
            <p:cNvPr name="Freeform 39" id="3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40" id="40"/>
          <p:cNvGrpSpPr/>
          <p:nvPr/>
        </p:nvGrpSpPr>
        <p:grpSpPr>
          <a:xfrm rot="0">
            <a:off x="2523623" y="9548703"/>
            <a:ext cx="224673" cy="375724"/>
            <a:chOff x="0" y="0"/>
            <a:chExt cx="299564" cy="500966"/>
          </a:xfrm>
        </p:grpSpPr>
        <p:sp>
          <p:nvSpPr>
            <p:cNvPr name="Freeform 41" id="4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42" id="42"/>
          <p:cNvGrpSpPr/>
          <p:nvPr/>
        </p:nvGrpSpPr>
        <p:grpSpPr>
          <a:xfrm rot="0">
            <a:off x="2514259" y="9539349"/>
            <a:ext cx="243381" cy="394433"/>
            <a:chOff x="0" y="0"/>
            <a:chExt cx="324508" cy="525910"/>
          </a:xfrm>
        </p:grpSpPr>
        <p:sp>
          <p:nvSpPr>
            <p:cNvPr name="Freeform 43" id="4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44" id="44"/>
          <p:cNvSpPr txBox="true"/>
          <p:nvPr/>
        </p:nvSpPr>
        <p:spPr>
          <a:xfrm rot="0">
            <a:off x="8334974" y="2184844"/>
            <a:ext cx="6990249" cy="1647825"/>
          </a:xfrm>
          <a:prstGeom prst="rect">
            <a:avLst/>
          </a:prstGeom>
        </p:spPr>
        <p:txBody>
          <a:bodyPr anchor="t" rtlCol="false" tIns="0" lIns="0" bIns="0" rIns="0">
            <a:spAutoFit/>
          </a:bodyPr>
          <a:lstStyle/>
          <a:p>
            <a:pPr algn="l">
              <a:lnSpc>
                <a:spcPts val="6480"/>
              </a:lnSpc>
            </a:pPr>
            <a:r>
              <a:rPr lang="en-US" sz="5400" spc="-371">
                <a:solidFill>
                  <a:srgbClr val="18181A"/>
                </a:solidFill>
                <a:latin typeface="DejaVu Sans Bold"/>
                <a:ea typeface="DejaVu Sans Bold"/>
                <a:cs typeface="DejaVu Sans Bold"/>
                <a:sym typeface="DejaVu Sans Bold"/>
              </a:rPr>
              <a:t>Content Creation and Optimization</a:t>
            </a:r>
          </a:p>
        </p:txBody>
      </p:sp>
      <p:sp>
        <p:nvSpPr>
          <p:cNvPr name="TextBox 45" id="45"/>
          <p:cNvSpPr txBox="true"/>
          <p:nvPr/>
        </p:nvSpPr>
        <p:spPr>
          <a:xfrm rot="0">
            <a:off x="8439694" y="4206430"/>
            <a:ext cx="6885529" cy="3618054"/>
          </a:xfrm>
          <a:prstGeom prst="rect">
            <a:avLst/>
          </a:prstGeom>
        </p:spPr>
        <p:txBody>
          <a:bodyPr anchor="t" rtlCol="false" tIns="0" lIns="0" bIns="0" rIns="0">
            <a:spAutoFit/>
          </a:bodyPr>
          <a:lstStyle/>
          <a:p>
            <a:pPr algn="l">
              <a:lnSpc>
                <a:spcPts val="4143"/>
              </a:lnSpc>
            </a:pPr>
            <a:r>
              <a:rPr lang="en-US" sz="3398" spc="-121">
                <a:solidFill>
                  <a:srgbClr val="18181A"/>
                </a:solidFill>
                <a:latin typeface="DejaVu Sans Light"/>
                <a:ea typeface="DejaVu Sans Light"/>
                <a:cs typeface="DejaVu Sans Light"/>
                <a:sym typeface="DejaVu Sans Light"/>
              </a:rPr>
              <a:t>Compelling content and effective SEO strategies  are vital for driving trafﬁc and engaging visitors.</a:t>
            </a:r>
          </a:p>
          <a:p>
            <a:pPr algn="l">
              <a:lnSpc>
                <a:spcPts val="4035"/>
              </a:lnSpc>
            </a:pPr>
            <a:r>
              <a:rPr lang="en-US" sz="3398" spc="-93">
                <a:solidFill>
                  <a:srgbClr val="18181A"/>
                </a:solidFill>
                <a:latin typeface="DejaVu Sans Light"/>
                <a:ea typeface="DejaVu Sans Light"/>
                <a:cs typeface="DejaVu Sans Light"/>
                <a:sym typeface="DejaVu Sans Light"/>
              </a:rPr>
              <a:t>Create high-quality content and optimize it for  search engines to enhance visibility.</a:t>
            </a:r>
          </a:p>
        </p:txBody>
      </p:sp>
      <p:sp>
        <p:nvSpPr>
          <p:cNvPr name="Freeform 46" id="46"/>
          <p:cNvSpPr/>
          <p:nvPr/>
        </p:nvSpPr>
        <p:spPr>
          <a:xfrm flipH="false" flipV="false" rot="0">
            <a:off x="1570807" y="2194369"/>
            <a:ext cx="5892905" cy="5892905"/>
          </a:xfrm>
          <a:custGeom>
            <a:avLst/>
            <a:gdLst/>
            <a:ahLst/>
            <a:cxnLst/>
            <a:rect r="r" b="b" t="t" l="l"/>
            <a:pathLst>
              <a:path h="5892905" w="5892905">
                <a:moveTo>
                  <a:pt x="0" y="0"/>
                </a:moveTo>
                <a:lnTo>
                  <a:pt x="5892905" y="0"/>
                </a:lnTo>
                <a:lnTo>
                  <a:pt x="5892905" y="5892905"/>
                </a:lnTo>
                <a:lnTo>
                  <a:pt x="0" y="5892905"/>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8843119" y="1064704"/>
            <a:ext cx="8276149" cy="8153022"/>
            <a:chOff x="0" y="0"/>
            <a:chExt cx="11034865" cy="10870696"/>
          </a:xfrm>
        </p:grpSpPr>
        <p:sp>
          <p:nvSpPr>
            <p:cNvPr name="Freeform 7" id="7"/>
            <p:cNvSpPr/>
            <p:nvPr/>
          </p:nvSpPr>
          <p:spPr>
            <a:xfrm flipH="false" flipV="false" rot="0">
              <a:off x="0" y="0"/>
              <a:ext cx="11034014" cy="10870057"/>
            </a:xfrm>
            <a:custGeom>
              <a:avLst/>
              <a:gdLst/>
              <a:ahLst/>
              <a:cxnLst/>
              <a:rect r="r" b="b" t="t" l="l"/>
              <a:pathLst>
                <a:path h="10870057" w="11034014">
                  <a:moveTo>
                    <a:pt x="5516626" y="0"/>
                  </a:moveTo>
                  <a:lnTo>
                    <a:pt x="11008614" y="0"/>
                  </a:lnTo>
                  <a:cubicBezTo>
                    <a:pt x="11022711" y="0"/>
                    <a:pt x="11034014" y="11430"/>
                    <a:pt x="11034014" y="25400"/>
                  </a:cubicBezTo>
                  <a:lnTo>
                    <a:pt x="11034014" y="10844657"/>
                  </a:lnTo>
                  <a:cubicBezTo>
                    <a:pt x="11034014" y="10858753"/>
                    <a:pt x="11022584" y="10870057"/>
                    <a:pt x="11008614" y="10870057"/>
                  </a:cubicBezTo>
                  <a:lnTo>
                    <a:pt x="25400" y="10870057"/>
                  </a:lnTo>
                  <a:cubicBezTo>
                    <a:pt x="11303" y="10870057"/>
                    <a:pt x="0" y="10858626"/>
                    <a:pt x="0" y="10844657"/>
                  </a:cubicBezTo>
                  <a:lnTo>
                    <a:pt x="0" y="25400"/>
                  </a:lnTo>
                  <a:cubicBezTo>
                    <a:pt x="0" y="11430"/>
                    <a:pt x="11430" y="0"/>
                    <a:pt x="25400" y="0"/>
                  </a:cubicBezTo>
                  <a:lnTo>
                    <a:pt x="5516626" y="0"/>
                  </a:lnTo>
                  <a:lnTo>
                    <a:pt x="5516626" y="25400"/>
                  </a:lnTo>
                  <a:lnTo>
                    <a:pt x="5516626" y="0"/>
                  </a:lnTo>
                  <a:moveTo>
                    <a:pt x="5516626" y="50800"/>
                  </a:moveTo>
                  <a:lnTo>
                    <a:pt x="25400" y="50800"/>
                  </a:lnTo>
                  <a:lnTo>
                    <a:pt x="25400" y="25400"/>
                  </a:lnTo>
                  <a:lnTo>
                    <a:pt x="50800" y="25400"/>
                  </a:lnTo>
                  <a:lnTo>
                    <a:pt x="50800" y="10844657"/>
                  </a:lnTo>
                  <a:lnTo>
                    <a:pt x="25400" y="10844657"/>
                  </a:lnTo>
                  <a:lnTo>
                    <a:pt x="25400" y="10819257"/>
                  </a:lnTo>
                  <a:lnTo>
                    <a:pt x="11008614" y="10819257"/>
                  </a:lnTo>
                  <a:lnTo>
                    <a:pt x="11008614" y="10844657"/>
                  </a:lnTo>
                  <a:lnTo>
                    <a:pt x="10983214" y="10844657"/>
                  </a:lnTo>
                  <a:lnTo>
                    <a:pt x="10983214" y="25400"/>
                  </a:lnTo>
                  <a:lnTo>
                    <a:pt x="11008614" y="25400"/>
                  </a:lnTo>
                  <a:lnTo>
                    <a:pt x="11008614" y="50800"/>
                  </a:lnTo>
                  <a:lnTo>
                    <a:pt x="5516626" y="50800"/>
                  </a:lnTo>
                  <a:close/>
                </a:path>
              </a:pathLst>
            </a:custGeom>
            <a:solidFill>
              <a:srgbClr val="29282C"/>
            </a:solidFill>
          </p:spPr>
        </p:sp>
      </p:grpSp>
      <p:grpSp>
        <p:nvGrpSpPr>
          <p:cNvPr name="Group 8" id="8"/>
          <p:cNvGrpSpPr/>
          <p:nvPr/>
        </p:nvGrpSpPr>
        <p:grpSpPr>
          <a:xfrm rot="0">
            <a:off x="719" y="1847993"/>
            <a:ext cx="16852378" cy="6585965"/>
            <a:chOff x="0" y="0"/>
            <a:chExt cx="22469837" cy="8781286"/>
          </a:xfrm>
        </p:grpSpPr>
        <p:sp>
          <p:nvSpPr>
            <p:cNvPr name="Freeform 9" id="9"/>
            <p:cNvSpPr/>
            <p:nvPr/>
          </p:nvSpPr>
          <p:spPr>
            <a:xfrm flipH="false" flipV="false" rot="0">
              <a:off x="0" y="0"/>
              <a:ext cx="22469602" cy="8781288"/>
            </a:xfrm>
            <a:custGeom>
              <a:avLst/>
              <a:gdLst/>
              <a:ahLst/>
              <a:cxnLst/>
              <a:rect r="r" b="b" t="t" l="l"/>
              <a:pathLst>
                <a:path h="8781288" w="22469602">
                  <a:moveTo>
                    <a:pt x="22469602" y="0"/>
                  </a:moveTo>
                  <a:lnTo>
                    <a:pt x="11234801" y="0"/>
                  </a:lnTo>
                  <a:lnTo>
                    <a:pt x="0" y="0"/>
                  </a:lnTo>
                  <a:lnTo>
                    <a:pt x="0" y="8781288"/>
                  </a:lnTo>
                  <a:lnTo>
                    <a:pt x="22469602" y="8781288"/>
                  </a:lnTo>
                  <a:lnTo>
                    <a:pt x="22469602" y="0"/>
                  </a:lnTo>
                  <a:close/>
                </a:path>
              </a:pathLst>
            </a:custGeom>
            <a:solidFill>
              <a:srgbClr val="FFFFFF"/>
            </a:solidFill>
          </p:spPr>
        </p:sp>
      </p:grpSp>
      <p:grpSp>
        <p:nvGrpSpPr>
          <p:cNvPr name="Group 10" id="10"/>
          <p:cNvGrpSpPr/>
          <p:nvPr/>
        </p:nvGrpSpPr>
        <p:grpSpPr>
          <a:xfrm rot="0">
            <a:off x="16875099" y="9561659"/>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12" id="12"/>
          <p:cNvGrpSpPr/>
          <p:nvPr/>
        </p:nvGrpSpPr>
        <p:grpSpPr>
          <a:xfrm rot="0">
            <a:off x="16865805" y="9552304"/>
            <a:ext cx="243381" cy="394433"/>
            <a:chOff x="0" y="0"/>
            <a:chExt cx="324508" cy="525910"/>
          </a:xfrm>
        </p:grpSpPr>
        <p:sp>
          <p:nvSpPr>
            <p:cNvPr name="Freeform 13" id="13"/>
            <p:cNvSpPr/>
            <p:nvPr/>
          </p:nvSpPr>
          <p:spPr>
            <a:xfrm flipH="false" flipV="false" rot="0">
              <a:off x="-635" y="0"/>
              <a:ext cx="325374" cy="525780"/>
            </a:xfrm>
            <a:custGeom>
              <a:avLst/>
              <a:gdLst/>
              <a:ahLst/>
              <a:cxnLst/>
              <a:rect r="r" b="b" t="t" l="l"/>
              <a:pathLst>
                <a:path h="525780" w="325374">
                  <a:moveTo>
                    <a:pt x="323469" y="18161"/>
                  </a:moveTo>
                  <a:lnTo>
                    <a:pt x="68199" y="518922"/>
                  </a:lnTo>
                  <a:cubicBezTo>
                    <a:pt x="66040" y="523113"/>
                    <a:pt x="61722" y="525780"/>
                    <a:pt x="57023"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293" y="0"/>
                  </a:lnTo>
                  <a:cubicBezTo>
                    <a:pt x="316611" y="0"/>
                    <a:pt x="320675" y="2286"/>
                    <a:pt x="322961" y="5969"/>
                  </a:cubicBezTo>
                  <a:cubicBezTo>
                    <a:pt x="325247" y="9652"/>
                    <a:pt x="325374" y="14224"/>
                    <a:pt x="323469" y="18161"/>
                  </a:cubicBezTo>
                  <a:moveTo>
                    <a:pt x="301244" y="6858"/>
                  </a:moveTo>
                  <a:lnTo>
                    <a:pt x="312420" y="12573"/>
                  </a:lnTo>
                  <a:lnTo>
                    <a:pt x="312420" y="25019"/>
                  </a:lnTo>
                  <a:lnTo>
                    <a:pt x="269240" y="25019"/>
                  </a:lnTo>
                  <a:lnTo>
                    <a:pt x="269240" y="12446"/>
                  </a:lnTo>
                  <a:lnTo>
                    <a:pt x="280289" y="18161"/>
                  </a:lnTo>
                  <a:lnTo>
                    <a:pt x="24257" y="518922"/>
                  </a:lnTo>
                  <a:lnTo>
                    <a:pt x="13081" y="513334"/>
                  </a:lnTo>
                  <a:lnTo>
                    <a:pt x="13081" y="500888"/>
                  </a:lnTo>
                  <a:lnTo>
                    <a:pt x="57150" y="500888"/>
                  </a:lnTo>
                  <a:lnTo>
                    <a:pt x="57150" y="513334"/>
                  </a:lnTo>
                  <a:lnTo>
                    <a:pt x="45974" y="507619"/>
                  </a:lnTo>
                  <a:lnTo>
                    <a:pt x="301244" y="6858"/>
                  </a:lnTo>
                  <a:close/>
                </a:path>
              </a:pathLst>
            </a:custGeom>
            <a:solidFill>
              <a:srgbClr val="18181A"/>
            </a:solidFill>
          </p:spPr>
        </p:sp>
      </p:grpSp>
      <p:grpSp>
        <p:nvGrpSpPr>
          <p:cNvPr name="Group 14" id="14"/>
          <p:cNvGrpSpPr/>
          <p:nvPr/>
        </p:nvGrpSpPr>
        <p:grpSpPr>
          <a:xfrm rot="0">
            <a:off x="16650553" y="9561659"/>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16" id="16"/>
          <p:cNvGrpSpPr/>
          <p:nvPr/>
        </p:nvGrpSpPr>
        <p:grpSpPr>
          <a:xfrm rot="0">
            <a:off x="16641263" y="9552304"/>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113" y="25019"/>
                  </a:lnTo>
                  <a:lnTo>
                    <a:pt x="269113" y="12446"/>
                  </a:lnTo>
                  <a:lnTo>
                    <a:pt x="280162" y="18161"/>
                  </a:lnTo>
                  <a:lnTo>
                    <a:pt x="24257" y="518922"/>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18" id="18"/>
          <p:cNvGrpSpPr/>
          <p:nvPr/>
        </p:nvGrpSpPr>
        <p:grpSpPr>
          <a:xfrm rot="0">
            <a:off x="16426768" y="9561659"/>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20" id="20"/>
          <p:cNvGrpSpPr/>
          <p:nvPr/>
        </p:nvGrpSpPr>
        <p:grpSpPr>
          <a:xfrm rot="0">
            <a:off x="16417483" y="9552304"/>
            <a:ext cx="243381" cy="394433"/>
            <a:chOff x="0" y="0"/>
            <a:chExt cx="324508" cy="525910"/>
          </a:xfrm>
        </p:grpSpPr>
        <p:sp>
          <p:nvSpPr>
            <p:cNvPr name="Freeform 21" id="21"/>
            <p:cNvSpPr/>
            <p:nvPr/>
          </p:nvSpPr>
          <p:spPr>
            <a:xfrm flipH="false" flipV="false" rot="0">
              <a:off x="-635" y="0"/>
              <a:ext cx="325374" cy="525780"/>
            </a:xfrm>
            <a:custGeom>
              <a:avLst/>
              <a:gdLst/>
              <a:ahLst/>
              <a:cxnLst/>
              <a:rect r="r" b="b" t="t" l="l"/>
              <a:pathLst>
                <a:path h="525780" w="325374">
                  <a:moveTo>
                    <a:pt x="323469"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293" y="0"/>
                  </a:lnTo>
                  <a:cubicBezTo>
                    <a:pt x="316611" y="0"/>
                    <a:pt x="320675" y="2286"/>
                    <a:pt x="322961" y="5969"/>
                  </a:cubicBezTo>
                  <a:cubicBezTo>
                    <a:pt x="325247" y="9652"/>
                    <a:pt x="325374" y="14224"/>
                    <a:pt x="323469" y="18161"/>
                  </a:cubicBezTo>
                  <a:moveTo>
                    <a:pt x="301244" y="6858"/>
                  </a:moveTo>
                  <a:lnTo>
                    <a:pt x="312420" y="12573"/>
                  </a:lnTo>
                  <a:lnTo>
                    <a:pt x="312420" y="25019"/>
                  </a:lnTo>
                  <a:lnTo>
                    <a:pt x="269240" y="25019"/>
                  </a:lnTo>
                  <a:lnTo>
                    <a:pt x="269240" y="12446"/>
                  </a:lnTo>
                  <a:lnTo>
                    <a:pt x="280289" y="18161"/>
                  </a:lnTo>
                  <a:lnTo>
                    <a:pt x="24257" y="518922"/>
                  </a:lnTo>
                  <a:lnTo>
                    <a:pt x="13081" y="513334"/>
                  </a:lnTo>
                  <a:lnTo>
                    <a:pt x="13081" y="500888"/>
                  </a:lnTo>
                  <a:lnTo>
                    <a:pt x="57277" y="500888"/>
                  </a:lnTo>
                  <a:lnTo>
                    <a:pt x="57277" y="513334"/>
                  </a:lnTo>
                  <a:lnTo>
                    <a:pt x="46101" y="507619"/>
                  </a:lnTo>
                  <a:lnTo>
                    <a:pt x="301244" y="6858"/>
                  </a:lnTo>
                  <a:close/>
                </a:path>
              </a:pathLst>
            </a:custGeom>
            <a:solidFill>
              <a:srgbClr val="18181A"/>
            </a:solidFill>
          </p:spPr>
        </p:sp>
      </p:grpSp>
      <p:grpSp>
        <p:nvGrpSpPr>
          <p:cNvPr name="Group 22" id="22"/>
          <p:cNvGrpSpPr/>
          <p:nvPr/>
        </p:nvGrpSpPr>
        <p:grpSpPr>
          <a:xfrm rot="0">
            <a:off x="16202349" y="9561659"/>
            <a:ext cx="224673" cy="375724"/>
            <a:chOff x="0" y="0"/>
            <a:chExt cx="299564" cy="500966"/>
          </a:xfrm>
        </p:grpSpPr>
        <p:sp>
          <p:nvSpPr>
            <p:cNvPr name="Freeform 23" id="23"/>
            <p:cNvSpPr/>
            <p:nvPr/>
          </p:nvSpPr>
          <p:spPr>
            <a:xfrm flipH="false" flipV="false" rot="0">
              <a:off x="0" y="0"/>
              <a:ext cx="299212" cy="500888"/>
            </a:xfrm>
            <a:custGeom>
              <a:avLst/>
              <a:gdLst/>
              <a:ahLst/>
              <a:cxnLst/>
              <a:rect r="r" b="b" t="t" l="l"/>
              <a:pathLst>
                <a:path h="500888" w="299212">
                  <a:moveTo>
                    <a:pt x="299212" y="0"/>
                  </a:moveTo>
                  <a:lnTo>
                    <a:pt x="256032" y="0"/>
                  </a:lnTo>
                  <a:lnTo>
                    <a:pt x="0" y="500888"/>
                  </a:lnTo>
                  <a:lnTo>
                    <a:pt x="43942" y="500888"/>
                  </a:lnTo>
                  <a:lnTo>
                    <a:pt x="299212" y="0"/>
                  </a:lnTo>
                  <a:close/>
                </a:path>
              </a:pathLst>
            </a:custGeom>
            <a:solidFill>
              <a:srgbClr val="18181A"/>
            </a:solidFill>
          </p:spPr>
        </p:sp>
      </p:grpSp>
      <p:grpSp>
        <p:nvGrpSpPr>
          <p:cNvPr name="Group 24" id="24"/>
          <p:cNvGrpSpPr/>
          <p:nvPr/>
        </p:nvGrpSpPr>
        <p:grpSpPr>
          <a:xfrm rot="0">
            <a:off x="16192941" y="9552304"/>
            <a:ext cx="243381" cy="394433"/>
            <a:chOff x="0" y="0"/>
            <a:chExt cx="324508" cy="525910"/>
          </a:xfrm>
        </p:grpSpPr>
        <p:sp>
          <p:nvSpPr>
            <p:cNvPr name="Freeform 25" id="25"/>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191" y="6731"/>
                  </a:lnTo>
                  <a:cubicBezTo>
                    <a:pt x="260350" y="2540"/>
                    <a:pt x="264668" y="0"/>
                    <a:pt x="269240"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367" y="25019"/>
                  </a:lnTo>
                  <a:lnTo>
                    <a:pt x="269367" y="12446"/>
                  </a:lnTo>
                  <a:lnTo>
                    <a:pt x="280416" y="18161"/>
                  </a:lnTo>
                  <a:lnTo>
                    <a:pt x="24257" y="519049"/>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26" id="26"/>
          <p:cNvGrpSpPr/>
          <p:nvPr/>
        </p:nvGrpSpPr>
        <p:grpSpPr>
          <a:xfrm rot="0">
            <a:off x="15977803" y="9561659"/>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28" id="28"/>
          <p:cNvGrpSpPr/>
          <p:nvPr/>
        </p:nvGrpSpPr>
        <p:grpSpPr>
          <a:xfrm rot="0">
            <a:off x="15968399" y="9552304"/>
            <a:ext cx="243381" cy="394433"/>
            <a:chOff x="0" y="0"/>
            <a:chExt cx="324508" cy="525910"/>
          </a:xfrm>
        </p:grpSpPr>
        <p:sp>
          <p:nvSpPr>
            <p:cNvPr name="Freeform 29" id="29"/>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191" y="6731"/>
                  </a:lnTo>
                  <a:cubicBezTo>
                    <a:pt x="260350" y="2540"/>
                    <a:pt x="264668" y="0"/>
                    <a:pt x="269240"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367" y="25019"/>
                  </a:lnTo>
                  <a:lnTo>
                    <a:pt x="269367" y="12446"/>
                  </a:lnTo>
                  <a:lnTo>
                    <a:pt x="280416" y="18161"/>
                  </a:lnTo>
                  <a:lnTo>
                    <a:pt x="24257" y="519049"/>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30" id="30"/>
          <p:cNvGrpSpPr/>
          <p:nvPr/>
        </p:nvGrpSpPr>
        <p:grpSpPr>
          <a:xfrm rot="0">
            <a:off x="15754019" y="9561659"/>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32" id="32"/>
          <p:cNvGrpSpPr/>
          <p:nvPr/>
        </p:nvGrpSpPr>
        <p:grpSpPr>
          <a:xfrm rot="0">
            <a:off x="15744619" y="9552304"/>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191" y="6731"/>
                  </a:lnTo>
                  <a:cubicBezTo>
                    <a:pt x="260350" y="2540"/>
                    <a:pt x="264668" y="0"/>
                    <a:pt x="269240"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367" y="25019"/>
                  </a:lnTo>
                  <a:lnTo>
                    <a:pt x="269367" y="12446"/>
                  </a:lnTo>
                  <a:lnTo>
                    <a:pt x="280416" y="18161"/>
                  </a:lnTo>
                  <a:lnTo>
                    <a:pt x="24257" y="519049"/>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34" id="34"/>
          <p:cNvGrpSpPr/>
          <p:nvPr/>
        </p:nvGrpSpPr>
        <p:grpSpPr>
          <a:xfrm rot="0">
            <a:off x="15529473" y="9561659"/>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36" id="36"/>
          <p:cNvGrpSpPr/>
          <p:nvPr/>
        </p:nvGrpSpPr>
        <p:grpSpPr>
          <a:xfrm rot="0">
            <a:off x="15520205" y="9552304"/>
            <a:ext cx="243381" cy="394433"/>
            <a:chOff x="0" y="0"/>
            <a:chExt cx="324508" cy="525910"/>
          </a:xfrm>
        </p:grpSpPr>
        <p:sp>
          <p:nvSpPr>
            <p:cNvPr name="Freeform 37" id="37"/>
            <p:cNvSpPr/>
            <p:nvPr/>
          </p:nvSpPr>
          <p:spPr>
            <a:xfrm flipH="false" flipV="false" rot="0">
              <a:off x="-635" y="0"/>
              <a:ext cx="325374" cy="525780"/>
            </a:xfrm>
            <a:custGeom>
              <a:avLst/>
              <a:gdLst/>
              <a:ahLst/>
              <a:cxnLst/>
              <a:rect r="r" b="b" t="t" l="l"/>
              <a:pathLst>
                <a:path h="525780" w="325374">
                  <a:moveTo>
                    <a:pt x="323469" y="18161"/>
                  </a:moveTo>
                  <a:lnTo>
                    <a:pt x="68199" y="518922"/>
                  </a:lnTo>
                  <a:cubicBezTo>
                    <a:pt x="66040" y="523113"/>
                    <a:pt x="61722" y="525780"/>
                    <a:pt x="57023"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293" y="0"/>
                  </a:lnTo>
                  <a:cubicBezTo>
                    <a:pt x="316611" y="0"/>
                    <a:pt x="320675" y="2286"/>
                    <a:pt x="322961" y="5969"/>
                  </a:cubicBezTo>
                  <a:cubicBezTo>
                    <a:pt x="325247" y="9652"/>
                    <a:pt x="325374" y="14224"/>
                    <a:pt x="323469" y="18161"/>
                  </a:cubicBezTo>
                  <a:moveTo>
                    <a:pt x="301244" y="6858"/>
                  </a:moveTo>
                  <a:lnTo>
                    <a:pt x="312420" y="12573"/>
                  </a:lnTo>
                  <a:lnTo>
                    <a:pt x="312420" y="25019"/>
                  </a:lnTo>
                  <a:lnTo>
                    <a:pt x="269240" y="25019"/>
                  </a:lnTo>
                  <a:lnTo>
                    <a:pt x="269240" y="12446"/>
                  </a:lnTo>
                  <a:lnTo>
                    <a:pt x="280289" y="18161"/>
                  </a:lnTo>
                  <a:lnTo>
                    <a:pt x="24257" y="518922"/>
                  </a:lnTo>
                  <a:lnTo>
                    <a:pt x="13081" y="513334"/>
                  </a:lnTo>
                  <a:lnTo>
                    <a:pt x="13081" y="500888"/>
                  </a:lnTo>
                  <a:lnTo>
                    <a:pt x="57150" y="500888"/>
                  </a:lnTo>
                  <a:lnTo>
                    <a:pt x="57150" y="513334"/>
                  </a:lnTo>
                  <a:lnTo>
                    <a:pt x="45974" y="507619"/>
                  </a:lnTo>
                  <a:lnTo>
                    <a:pt x="301244" y="6858"/>
                  </a:lnTo>
                  <a:close/>
                </a:path>
              </a:pathLst>
            </a:custGeom>
            <a:solidFill>
              <a:srgbClr val="18181A"/>
            </a:solidFill>
          </p:spPr>
        </p:sp>
      </p:grpSp>
      <p:grpSp>
        <p:nvGrpSpPr>
          <p:cNvPr name="Group 38" id="38"/>
          <p:cNvGrpSpPr/>
          <p:nvPr/>
        </p:nvGrpSpPr>
        <p:grpSpPr>
          <a:xfrm rot="0">
            <a:off x="0" y="794402"/>
            <a:ext cx="4603257" cy="268465"/>
            <a:chOff x="0" y="0"/>
            <a:chExt cx="6137677" cy="357954"/>
          </a:xfrm>
        </p:grpSpPr>
        <p:sp>
          <p:nvSpPr>
            <p:cNvPr name="Freeform 39" id="39"/>
            <p:cNvSpPr/>
            <p:nvPr/>
          </p:nvSpPr>
          <p:spPr>
            <a:xfrm flipH="false" flipV="false" rot="0">
              <a:off x="0" y="0"/>
              <a:ext cx="6136894" cy="357886"/>
            </a:xfrm>
            <a:custGeom>
              <a:avLst/>
              <a:gdLst/>
              <a:ahLst/>
              <a:cxnLst/>
              <a:rect r="r" b="b" t="t" l="l"/>
              <a:pathLst>
                <a:path h="357886" w="6136894">
                  <a:moveTo>
                    <a:pt x="0" y="357886"/>
                  </a:moveTo>
                  <a:lnTo>
                    <a:pt x="0" y="0"/>
                  </a:lnTo>
                  <a:lnTo>
                    <a:pt x="6136894" y="0"/>
                  </a:lnTo>
                  <a:lnTo>
                    <a:pt x="6136894" y="357886"/>
                  </a:lnTo>
                  <a:lnTo>
                    <a:pt x="0" y="357886"/>
                  </a:lnTo>
                  <a:close/>
                </a:path>
              </a:pathLst>
            </a:custGeom>
            <a:solidFill>
              <a:srgbClr val="575259"/>
            </a:solidFill>
          </p:spPr>
        </p:sp>
      </p:grpSp>
      <p:grpSp>
        <p:nvGrpSpPr>
          <p:cNvPr name="Group 40" id="40"/>
          <p:cNvGrpSpPr/>
          <p:nvPr/>
        </p:nvGrpSpPr>
        <p:grpSpPr>
          <a:xfrm rot="0">
            <a:off x="-719" y="234599"/>
            <a:ext cx="4603892" cy="271639"/>
            <a:chOff x="0" y="0"/>
            <a:chExt cx="6138523" cy="362185"/>
          </a:xfrm>
        </p:grpSpPr>
        <p:sp>
          <p:nvSpPr>
            <p:cNvPr name="Freeform 41" id="41"/>
            <p:cNvSpPr/>
            <p:nvPr/>
          </p:nvSpPr>
          <p:spPr>
            <a:xfrm flipH="false" flipV="false" rot="0">
              <a:off x="0" y="0"/>
              <a:ext cx="6137910" cy="361696"/>
            </a:xfrm>
            <a:custGeom>
              <a:avLst/>
              <a:gdLst/>
              <a:ahLst/>
              <a:cxnLst/>
              <a:rect r="r" b="b" t="t" l="l"/>
              <a:pathLst>
                <a:path h="361696" w="6137910">
                  <a:moveTo>
                    <a:pt x="6137910" y="0"/>
                  </a:moveTo>
                  <a:lnTo>
                    <a:pt x="0" y="0"/>
                  </a:lnTo>
                  <a:lnTo>
                    <a:pt x="0" y="361696"/>
                  </a:lnTo>
                  <a:lnTo>
                    <a:pt x="3069463" y="361696"/>
                  </a:lnTo>
                  <a:lnTo>
                    <a:pt x="6137910" y="361696"/>
                  </a:lnTo>
                  <a:lnTo>
                    <a:pt x="6137910" y="0"/>
                  </a:lnTo>
                  <a:close/>
                </a:path>
              </a:pathLst>
            </a:custGeom>
            <a:solidFill>
              <a:srgbClr val="86808A"/>
            </a:solidFill>
          </p:spPr>
        </p:sp>
      </p:grpSp>
      <p:grpSp>
        <p:nvGrpSpPr>
          <p:cNvPr name="Group 42" id="42"/>
          <p:cNvGrpSpPr/>
          <p:nvPr/>
        </p:nvGrpSpPr>
        <p:grpSpPr>
          <a:xfrm rot="0">
            <a:off x="0" y="1339228"/>
            <a:ext cx="4603257" cy="266561"/>
            <a:chOff x="0" y="0"/>
            <a:chExt cx="6137677" cy="355415"/>
          </a:xfrm>
        </p:grpSpPr>
        <p:sp>
          <p:nvSpPr>
            <p:cNvPr name="Freeform 43" id="43"/>
            <p:cNvSpPr/>
            <p:nvPr/>
          </p:nvSpPr>
          <p:spPr>
            <a:xfrm flipH="false" flipV="false" rot="0">
              <a:off x="0" y="0"/>
              <a:ext cx="6136894" cy="355473"/>
            </a:xfrm>
            <a:custGeom>
              <a:avLst/>
              <a:gdLst/>
              <a:ahLst/>
              <a:cxnLst/>
              <a:rect r="r" b="b" t="t" l="l"/>
              <a:pathLst>
                <a:path h="355473" w="6136894">
                  <a:moveTo>
                    <a:pt x="0" y="355473"/>
                  </a:moveTo>
                  <a:lnTo>
                    <a:pt x="0" y="0"/>
                  </a:lnTo>
                  <a:lnTo>
                    <a:pt x="6136894" y="0"/>
                  </a:lnTo>
                  <a:lnTo>
                    <a:pt x="6136894" y="355473"/>
                  </a:lnTo>
                  <a:lnTo>
                    <a:pt x="0" y="355473"/>
                  </a:lnTo>
                  <a:close/>
                </a:path>
              </a:pathLst>
            </a:custGeom>
            <a:solidFill>
              <a:srgbClr val="29282C"/>
            </a:solidFill>
          </p:spPr>
        </p:sp>
      </p:grpSp>
      <p:grpSp>
        <p:nvGrpSpPr>
          <p:cNvPr name="Group 44" id="44"/>
          <p:cNvGrpSpPr/>
          <p:nvPr/>
        </p:nvGrpSpPr>
        <p:grpSpPr>
          <a:xfrm rot="0">
            <a:off x="12979879" y="0"/>
            <a:ext cx="5293143" cy="1611426"/>
            <a:chOff x="0" y="0"/>
            <a:chExt cx="7057524" cy="2148568"/>
          </a:xfrm>
        </p:grpSpPr>
        <p:sp>
          <p:nvSpPr>
            <p:cNvPr name="Freeform 45" id="45"/>
            <p:cNvSpPr/>
            <p:nvPr/>
          </p:nvSpPr>
          <p:spPr>
            <a:xfrm flipH="false" flipV="false" rot="0">
              <a:off x="0" y="0"/>
              <a:ext cx="7057517" cy="2148078"/>
            </a:xfrm>
            <a:custGeom>
              <a:avLst/>
              <a:gdLst/>
              <a:ahLst/>
              <a:cxnLst/>
              <a:rect r="r" b="b" t="t" l="l"/>
              <a:pathLst>
                <a:path h="2148078" w="7057517">
                  <a:moveTo>
                    <a:pt x="7057517" y="0"/>
                  </a:moveTo>
                  <a:lnTo>
                    <a:pt x="0" y="0"/>
                  </a:lnTo>
                  <a:lnTo>
                    <a:pt x="0" y="2148078"/>
                  </a:lnTo>
                  <a:lnTo>
                    <a:pt x="7057517" y="2148078"/>
                  </a:lnTo>
                  <a:lnTo>
                    <a:pt x="7057517" y="0"/>
                  </a:lnTo>
                  <a:close/>
                </a:path>
              </a:pathLst>
            </a:custGeom>
            <a:solidFill>
              <a:srgbClr val="18181A"/>
            </a:solidFill>
          </p:spPr>
        </p:sp>
      </p:grpSp>
      <p:grpSp>
        <p:nvGrpSpPr>
          <p:cNvPr name="Group 46" id="46"/>
          <p:cNvGrpSpPr/>
          <p:nvPr/>
        </p:nvGrpSpPr>
        <p:grpSpPr>
          <a:xfrm rot="0">
            <a:off x="485025" y="5075506"/>
            <a:ext cx="1882548" cy="5244392"/>
            <a:chOff x="0" y="0"/>
            <a:chExt cx="2510063" cy="6992522"/>
          </a:xfrm>
        </p:grpSpPr>
        <p:sp>
          <p:nvSpPr>
            <p:cNvPr name="Freeform 47" id="47"/>
            <p:cNvSpPr/>
            <p:nvPr/>
          </p:nvSpPr>
          <p:spPr>
            <a:xfrm flipH="false" flipV="false" rot="0">
              <a:off x="1255014" y="0"/>
              <a:ext cx="1254887" cy="6941566"/>
            </a:xfrm>
            <a:custGeom>
              <a:avLst/>
              <a:gdLst/>
              <a:ahLst/>
              <a:cxnLst/>
              <a:rect r="r" b="b" t="t" l="l"/>
              <a:pathLst>
                <a:path h="6941566" w="1254887">
                  <a:moveTo>
                    <a:pt x="0" y="0"/>
                  </a:moveTo>
                  <a:lnTo>
                    <a:pt x="1204087" y="0"/>
                  </a:lnTo>
                  <a:cubicBezTo>
                    <a:pt x="1232154" y="0"/>
                    <a:pt x="1254887" y="22733"/>
                    <a:pt x="1254887" y="50800"/>
                  </a:cubicBezTo>
                  <a:lnTo>
                    <a:pt x="1254887" y="6941566"/>
                  </a:lnTo>
                  <a:lnTo>
                    <a:pt x="1153160" y="6941566"/>
                  </a:lnTo>
                  <a:lnTo>
                    <a:pt x="1153160" y="50800"/>
                  </a:lnTo>
                  <a:lnTo>
                    <a:pt x="1203960" y="50800"/>
                  </a:lnTo>
                  <a:lnTo>
                    <a:pt x="1203960" y="101600"/>
                  </a:lnTo>
                  <a:lnTo>
                    <a:pt x="0" y="101600"/>
                  </a:lnTo>
                  <a:close/>
                </a:path>
              </a:pathLst>
            </a:custGeom>
            <a:solidFill>
              <a:srgbClr val="FFB700"/>
            </a:solidFill>
          </p:spPr>
        </p:sp>
        <p:sp>
          <p:nvSpPr>
            <p:cNvPr name="Freeform 48" id="48"/>
            <p:cNvSpPr/>
            <p:nvPr/>
          </p:nvSpPr>
          <p:spPr>
            <a:xfrm flipH="false" flipV="false" rot="0">
              <a:off x="0" y="0"/>
              <a:ext cx="1255014" cy="6941566"/>
            </a:xfrm>
            <a:custGeom>
              <a:avLst/>
              <a:gdLst/>
              <a:ahLst/>
              <a:cxnLst/>
              <a:rect r="r" b="b" t="t" l="l"/>
              <a:pathLst>
                <a:path h="6941566" w="1255014">
                  <a:moveTo>
                    <a:pt x="0" y="6941566"/>
                  </a:moveTo>
                  <a:lnTo>
                    <a:pt x="0" y="50800"/>
                  </a:lnTo>
                  <a:cubicBezTo>
                    <a:pt x="0" y="22733"/>
                    <a:pt x="22733" y="0"/>
                    <a:pt x="50800" y="0"/>
                  </a:cubicBezTo>
                  <a:lnTo>
                    <a:pt x="1255014" y="0"/>
                  </a:lnTo>
                  <a:lnTo>
                    <a:pt x="1255014" y="101727"/>
                  </a:lnTo>
                  <a:lnTo>
                    <a:pt x="50800" y="101727"/>
                  </a:lnTo>
                  <a:lnTo>
                    <a:pt x="50800" y="50800"/>
                  </a:lnTo>
                  <a:lnTo>
                    <a:pt x="101600" y="50800"/>
                  </a:lnTo>
                  <a:lnTo>
                    <a:pt x="101600" y="6941566"/>
                  </a:lnTo>
                  <a:close/>
                </a:path>
              </a:pathLst>
            </a:custGeom>
            <a:solidFill>
              <a:srgbClr val="FFB700"/>
            </a:solidFill>
          </p:spPr>
        </p:sp>
      </p:grpSp>
      <p:grpSp>
        <p:nvGrpSpPr>
          <p:cNvPr name="Group 49" id="49"/>
          <p:cNvGrpSpPr/>
          <p:nvPr/>
        </p:nvGrpSpPr>
        <p:grpSpPr>
          <a:xfrm rot="0">
            <a:off x="2593818" y="8576787"/>
            <a:ext cx="1585463" cy="1562615"/>
            <a:chOff x="0" y="0"/>
            <a:chExt cx="2113951" cy="2083487"/>
          </a:xfrm>
        </p:grpSpPr>
        <p:sp>
          <p:nvSpPr>
            <p:cNvPr name="Freeform 50" id="50"/>
            <p:cNvSpPr/>
            <p:nvPr/>
          </p:nvSpPr>
          <p:spPr>
            <a:xfrm flipH="false" flipV="false" rot="0">
              <a:off x="0" y="0"/>
              <a:ext cx="2113661" cy="2083054"/>
            </a:xfrm>
            <a:custGeom>
              <a:avLst/>
              <a:gdLst/>
              <a:ahLst/>
              <a:cxnLst/>
              <a:rect r="r" b="b" t="t" l="l"/>
              <a:pathLst>
                <a:path h="2083054" w="2113661">
                  <a:moveTo>
                    <a:pt x="1056894" y="0"/>
                  </a:moveTo>
                  <a:lnTo>
                    <a:pt x="2088261" y="0"/>
                  </a:lnTo>
                  <a:cubicBezTo>
                    <a:pt x="2102358" y="0"/>
                    <a:pt x="2113661" y="11430"/>
                    <a:pt x="2113661" y="25400"/>
                  </a:cubicBezTo>
                  <a:lnTo>
                    <a:pt x="2113661" y="2057654"/>
                  </a:lnTo>
                  <a:cubicBezTo>
                    <a:pt x="2113661" y="2071751"/>
                    <a:pt x="2102231" y="2083054"/>
                    <a:pt x="2088261" y="2083054"/>
                  </a:cubicBezTo>
                  <a:lnTo>
                    <a:pt x="25400" y="2083054"/>
                  </a:lnTo>
                  <a:cubicBezTo>
                    <a:pt x="11303" y="2083054"/>
                    <a:pt x="0" y="2071624"/>
                    <a:pt x="0" y="2057654"/>
                  </a:cubicBezTo>
                  <a:lnTo>
                    <a:pt x="0" y="25400"/>
                  </a:lnTo>
                  <a:cubicBezTo>
                    <a:pt x="0" y="11430"/>
                    <a:pt x="11430" y="0"/>
                    <a:pt x="25400" y="0"/>
                  </a:cubicBezTo>
                  <a:lnTo>
                    <a:pt x="1056894" y="0"/>
                  </a:lnTo>
                  <a:lnTo>
                    <a:pt x="1056894" y="25400"/>
                  </a:lnTo>
                  <a:lnTo>
                    <a:pt x="1056894" y="0"/>
                  </a:lnTo>
                  <a:moveTo>
                    <a:pt x="1056894" y="50800"/>
                  </a:moveTo>
                  <a:lnTo>
                    <a:pt x="25400" y="50800"/>
                  </a:lnTo>
                  <a:lnTo>
                    <a:pt x="25400" y="25400"/>
                  </a:lnTo>
                  <a:lnTo>
                    <a:pt x="50800" y="25400"/>
                  </a:lnTo>
                  <a:lnTo>
                    <a:pt x="50800" y="2057654"/>
                  </a:lnTo>
                  <a:lnTo>
                    <a:pt x="25400" y="2057654"/>
                  </a:lnTo>
                  <a:lnTo>
                    <a:pt x="25400" y="2032254"/>
                  </a:lnTo>
                  <a:lnTo>
                    <a:pt x="2088261" y="2032254"/>
                  </a:lnTo>
                  <a:lnTo>
                    <a:pt x="2088261" y="2057654"/>
                  </a:lnTo>
                  <a:lnTo>
                    <a:pt x="2062861" y="2057654"/>
                  </a:lnTo>
                  <a:lnTo>
                    <a:pt x="2062861" y="25400"/>
                  </a:lnTo>
                  <a:lnTo>
                    <a:pt x="2088261" y="25400"/>
                  </a:lnTo>
                  <a:lnTo>
                    <a:pt x="2088261" y="50800"/>
                  </a:lnTo>
                  <a:lnTo>
                    <a:pt x="1056894" y="50800"/>
                  </a:lnTo>
                  <a:close/>
                </a:path>
              </a:pathLst>
            </a:custGeom>
            <a:solidFill>
              <a:srgbClr val="FFFFFF"/>
            </a:solidFill>
          </p:spPr>
        </p:sp>
      </p:grpSp>
      <p:sp>
        <p:nvSpPr>
          <p:cNvPr name="TextBox 51" id="51"/>
          <p:cNvSpPr txBox="true"/>
          <p:nvPr/>
        </p:nvSpPr>
        <p:spPr>
          <a:xfrm rot="0">
            <a:off x="2791923" y="2299212"/>
            <a:ext cx="12707326" cy="1285875"/>
          </a:xfrm>
          <a:prstGeom prst="rect">
            <a:avLst/>
          </a:prstGeom>
        </p:spPr>
        <p:txBody>
          <a:bodyPr anchor="t" rtlCol="false" tIns="0" lIns="0" bIns="0" rIns="0">
            <a:spAutoFit/>
          </a:bodyPr>
          <a:lstStyle/>
          <a:p>
            <a:pPr algn="l">
              <a:lnSpc>
                <a:spcPts val="10080"/>
              </a:lnSpc>
            </a:pPr>
            <a:r>
              <a:rPr lang="en-US" sz="8400" spc="-749">
                <a:solidFill>
                  <a:srgbClr val="18181A"/>
                </a:solidFill>
                <a:latin typeface="DejaVu Sans Bold"/>
                <a:ea typeface="DejaVu Sans Bold"/>
                <a:cs typeface="DejaVu Sans Bold"/>
                <a:sym typeface="DejaVu Sans Bold"/>
              </a:rPr>
              <a:t>Conclusion</a:t>
            </a:r>
          </a:p>
        </p:txBody>
      </p:sp>
      <p:sp>
        <p:nvSpPr>
          <p:cNvPr name="TextBox 52" id="52"/>
          <p:cNvSpPr txBox="true"/>
          <p:nvPr/>
        </p:nvSpPr>
        <p:spPr>
          <a:xfrm rot="0">
            <a:off x="2772857" y="4587215"/>
            <a:ext cx="12726392" cy="2570201"/>
          </a:xfrm>
          <a:prstGeom prst="rect">
            <a:avLst/>
          </a:prstGeom>
        </p:spPr>
        <p:txBody>
          <a:bodyPr anchor="t" rtlCol="false" tIns="0" lIns="0" bIns="0" rIns="0">
            <a:spAutoFit/>
          </a:bodyPr>
          <a:lstStyle/>
          <a:p>
            <a:pPr algn="l">
              <a:lnSpc>
                <a:spcPts val="4092"/>
              </a:lnSpc>
            </a:pPr>
            <a:r>
              <a:rPr lang="en-US" sz="3399" spc="-79">
                <a:solidFill>
                  <a:srgbClr val="18181A"/>
                </a:solidFill>
                <a:latin typeface="DejaVu Sans Light"/>
                <a:ea typeface="DejaVu Sans Light"/>
                <a:cs typeface="DejaVu Sans Light"/>
                <a:sym typeface="DejaVu Sans Light"/>
              </a:rPr>
              <a:t>Mastering the website creation process requires a comprehensive approach that  encompasses design, development, and content strategies. By understanding client needs  and focusing on user experience, a successful website can be achieved.</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1158957" y="1069020"/>
            <a:ext cx="8276149" cy="8153022"/>
            <a:chOff x="0" y="0"/>
            <a:chExt cx="11034865" cy="10870696"/>
          </a:xfrm>
        </p:grpSpPr>
        <p:sp>
          <p:nvSpPr>
            <p:cNvPr name="Freeform 7" id="7"/>
            <p:cNvSpPr/>
            <p:nvPr/>
          </p:nvSpPr>
          <p:spPr>
            <a:xfrm flipH="false" flipV="false" rot="0">
              <a:off x="0" y="0"/>
              <a:ext cx="11034141" cy="10870057"/>
            </a:xfrm>
            <a:custGeom>
              <a:avLst/>
              <a:gdLst/>
              <a:ahLst/>
              <a:cxnLst/>
              <a:rect r="r" b="b" t="t" l="l"/>
              <a:pathLst>
                <a:path h="10870057" w="11034141">
                  <a:moveTo>
                    <a:pt x="5517515" y="10870057"/>
                  </a:moveTo>
                  <a:lnTo>
                    <a:pt x="25400" y="10870057"/>
                  </a:lnTo>
                  <a:cubicBezTo>
                    <a:pt x="11303" y="10870057"/>
                    <a:pt x="0" y="10858626"/>
                    <a:pt x="0" y="10844657"/>
                  </a:cubicBezTo>
                  <a:lnTo>
                    <a:pt x="0" y="25400"/>
                  </a:lnTo>
                  <a:cubicBezTo>
                    <a:pt x="0" y="11430"/>
                    <a:pt x="11430" y="0"/>
                    <a:pt x="25400" y="0"/>
                  </a:cubicBezTo>
                  <a:lnTo>
                    <a:pt x="11008741" y="0"/>
                  </a:lnTo>
                  <a:cubicBezTo>
                    <a:pt x="11022838" y="0"/>
                    <a:pt x="11034141" y="11430"/>
                    <a:pt x="11034141" y="25400"/>
                  </a:cubicBezTo>
                  <a:lnTo>
                    <a:pt x="11034141" y="10844657"/>
                  </a:lnTo>
                  <a:cubicBezTo>
                    <a:pt x="11034141" y="10858753"/>
                    <a:pt x="11022711" y="10870057"/>
                    <a:pt x="11008741" y="10870057"/>
                  </a:cubicBezTo>
                  <a:lnTo>
                    <a:pt x="5517515" y="10870057"/>
                  </a:lnTo>
                  <a:lnTo>
                    <a:pt x="5517515" y="10844657"/>
                  </a:lnTo>
                  <a:lnTo>
                    <a:pt x="5517515" y="10870057"/>
                  </a:lnTo>
                  <a:moveTo>
                    <a:pt x="5517515" y="10819257"/>
                  </a:moveTo>
                  <a:lnTo>
                    <a:pt x="11008741" y="10819257"/>
                  </a:lnTo>
                  <a:lnTo>
                    <a:pt x="11008741" y="10844657"/>
                  </a:lnTo>
                  <a:lnTo>
                    <a:pt x="10983341" y="10844657"/>
                  </a:lnTo>
                  <a:lnTo>
                    <a:pt x="10983341" y="25400"/>
                  </a:lnTo>
                  <a:lnTo>
                    <a:pt x="11008741" y="25400"/>
                  </a:lnTo>
                  <a:lnTo>
                    <a:pt x="11008741" y="50800"/>
                  </a:lnTo>
                  <a:lnTo>
                    <a:pt x="25400" y="50800"/>
                  </a:lnTo>
                  <a:lnTo>
                    <a:pt x="25400" y="25400"/>
                  </a:lnTo>
                  <a:lnTo>
                    <a:pt x="50800" y="25400"/>
                  </a:lnTo>
                  <a:lnTo>
                    <a:pt x="50800" y="10844657"/>
                  </a:lnTo>
                  <a:lnTo>
                    <a:pt x="25400" y="10844657"/>
                  </a:lnTo>
                  <a:lnTo>
                    <a:pt x="25400" y="10819257"/>
                  </a:lnTo>
                  <a:lnTo>
                    <a:pt x="5517515" y="10819257"/>
                  </a:lnTo>
                  <a:close/>
                </a:path>
              </a:pathLst>
            </a:custGeom>
            <a:solidFill>
              <a:srgbClr val="29282C"/>
            </a:solidFill>
          </p:spPr>
        </p:sp>
      </p:grpSp>
      <p:grpSp>
        <p:nvGrpSpPr>
          <p:cNvPr name="Group 8" id="8"/>
          <p:cNvGrpSpPr/>
          <p:nvPr/>
        </p:nvGrpSpPr>
        <p:grpSpPr>
          <a:xfrm rot="0">
            <a:off x="0" y="1847993"/>
            <a:ext cx="16852378" cy="6585965"/>
            <a:chOff x="0" y="0"/>
            <a:chExt cx="22469837" cy="8781286"/>
          </a:xfrm>
        </p:grpSpPr>
        <p:sp>
          <p:nvSpPr>
            <p:cNvPr name="Freeform 9" id="9"/>
            <p:cNvSpPr/>
            <p:nvPr/>
          </p:nvSpPr>
          <p:spPr>
            <a:xfrm flipH="false" flipV="false" rot="0">
              <a:off x="0" y="0"/>
              <a:ext cx="22469475" cy="8781288"/>
            </a:xfrm>
            <a:custGeom>
              <a:avLst/>
              <a:gdLst/>
              <a:ahLst/>
              <a:cxnLst/>
              <a:rect r="r" b="b" t="t" l="l"/>
              <a:pathLst>
                <a:path h="8781288" w="22469475">
                  <a:moveTo>
                    <a:pt x="22469475" y="0"/>
                  </a:moveTo>
                  <a:lnTo>
                    <a:pt x="0" y="0"/>
                  </a:lnTo>
                  <a:lnTo>
                    <a:pt x="0" y="8781288"/>
                  </a:lnTo>
                  <a:lnTo>
                    <a:pt x="11234674" y="8781288"/>
                  </a:lnTo>
                  <a:lnTo>
                    <a:pt x="22469475" y="8781288"/>
                  </a:lnTo>
                  <a:lnTo>
                    <a:pt x="22469475" y="0"/>
                  </a:lnTo>
                  <a:close/>
                </a:path>
              </a:pathLst>
            </a:custGeom>
            <a:solidFill>
              <a:srgbClr val="FFFFFF"/>
            </a:solidFill>
          </p:spPr>
        </p:sp>
      </p:grpSp>
      <p:grpSp>
        <p:nvGrpSpPr>
          <p:cNvPr name="Group 10" id="10"/>
          <p:cNvGrpSpPr/>
          <p:nvPr/>
        </p:nvGrpSpPr>
        <p:grpSpPr>
          <a:xfrm rot="0">
            <a:off x="1178026" y="355491"/>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2" id="12"/>
          <p:cNvGrpSpPr/>
          <p:nvPr/>
        </p:nvGrpSpPr>
        <p:grpSpPr>
          <a:xfrm rot="0">
            <a:off x="1168671" y="346129"/>
            <a:ext cx="243381" cy="394433"/>
            <a:chOff x="0" y="0"/>
            <a:chExt cx="324508" cy="525910"/>
          </a:xfrm>
        </p:grpSpPr>
        <p:sp>
          <p:nvSpPr>
            <p:cNvPr name="Freeform 13" id="1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4" id="14"/>
          <p:cNvGrpSpPr/>
          <p:nvPr/>
        </p:nvGrpSpPr>
        <p:grpSpPr>
          <a:xfrm rot="0">
            <a:off x="1402531" y="355491"/>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393174" y="34612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626315" y="355491"/>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616955" y="346129"/>
            <a:ext cx="243381" cy="394433"/>
            <a:chOff x="0" y="0"/>
            <a:chExt cx="324508" cy="525910"/>
          </a:xfrm>
        </p:grpSpPr>
        <p:sp>
          <p:nvSpPr>
            <p:cNvPr name="Freeform 21" id="2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850823" y="355491"/>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841471" y="34612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2075318" y="355491"/>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2065975" y="34612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299115" y="355491"/>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289755" y="346129"/>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523623" y="355491"/>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514259" y="34612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8" id="38"/>
          <p:cNvGrpSpPr/>
          <p:nvPr/>
        </p:nvGrpSpPr>
        <p:grpSpPr>
          <a:xfrm rot="0">
            <a:off x="13673571" y="9773223"/>
            <a:ext cx="4603892" cy="271639"/>
            <a:chOff x="0" y="0"/>
            <a:chExt cx="6138523" cy="362185"/>
          </a:xfrm>
        </p:grpSpPr>
        <p:sp>
          <p:nvSpPr>
            <p:cNvPr name="Freeform 39" id="3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40" id="40"/>
          <p:cNvGrpSpPr/>
          <p:nvPr/>
        </p:nvGrpSpPr>
        <p:grpSpPr>
          <a:xfrm rot="0">
            <a:off x="13673571" y="9228473"/>
            <a:ext cx="4603892" cy="271639"/>
            <a:chOff x="0" y="0"/>
            <a:chExt cx="6138523" cy="362185"/>
          </a:xfrm>
        </p:grpSpPr>
        <p:sp>
          <p:nvSpPr>
            <p:cNvPr name="Freeform 41" id="41"/>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sp>
        <p:nvSpPr>
          <p:cNvPr name="TextBox 42" id="42"/>
          <p:cNvSpPr txBox="true"/>
          <p:nvPr/>
        </p:nvSpPr>
        <p:spPr>
          <a:xfrm rot="0">
            <a:off x="663608" y="3204523"/>
            <a:ext cx="14446779" cy="3867150"/>
          </a:xfrm>
          <a:prstGeom prst="rect">
            <a:avLst/>
          </a:prstGeom>
        </p:spPr>
        <p:txBody>
          <a:bodyPr anchor="t" rtlCol="false" tIns="0" lIns="0" bIns="0" rIns="0">
            <a:spAutoFit/>
          </a:bodyPr>
          <a:lstStyle/>
          <a:p>
            <a:pPr algn="l">
              <a:lnSpc>
                <a:spcPts val="30403"/>
              </a:lnSpc>
            </a:pPr>
            <a:r>
              <a:rPr lang="en-US" sz="25336" spc="-299">
                <a:solidFill>
                  <a:srgbClr val="18181A"/>
                </a:solidFill>
                <a:latin typeface="DejaVu Sans Bold"/>
                <a:ea typeface="DejaVu Sans Bold"/>
                <a:cs typeface="DejaVu Sans Bold"/>
                <a:sym typeface="DejaVu Sans Bold"/>
              </a:rPr>
              <a:t>Thanks!</a:t>
            </a:r>
          </a:p>
        </p:txBody>
      </p:sp>
      <p:grpSp>
        <p:nvGrpSpPr>
          <p:cNvPr name="Group 43" id="43"/>
          <p:cNvGrpSpPr/>
          <p:nvPr/>
        </p:nvGrpSpPr>
        <p:grpSpPr>
          <a:xfrm rot="0">
            <a:off x="15910943" y="-38139"/>
            <a:ext cx="1882547" cy="5236775"/>
            <a:chOff x="0" y="0"/>
            <a:chExt cx="2510062" cy="6982366"/>
          </a:xfrm>
        </p:grpSpPr>
        <p:sp>
          <p:nvSpPr>
            <p:cNvPr name="Freeform 44" id="44"/>
            <p:cNvSpPr/>
            <p:nvPr/>
          </p:nvSpPr>
          <p:spPr>
            <a:xfrm flipH="false" flipV="false" rot="0">
              <a:off x="0" y="50800"/>
              <a:ext cx="1254887" cy="6931279"/>
            </a:xfrm>
            <a:custGeom>
              <a:avLst/>
              <a:gdLst/>
              <a:ahLst/>
              <a:cxnLst/>
              <a:rect r="r" b="b" t="t" l="l"/>
              <a:pathLst>
                <a:path h="6931279" w="1254887">
                  <a:moveTo>
                    <a:pt x="1254887" y="6931279"/>
                  </a:moveTo>
                  <a:lnTo>
                    <a:pt x="50800" y="6931279"/>
                  </a:lnTo>
                  <a:cubicBezTo>
                    <a:pt x="22733" y="6931279"/>
                    <a:pt x="0" y="6908547"/>
                    <a:pt x="0" y="6880479"/>
                  </a:cubicBezTo>
                  <a:lnTo>
                    <a:pt x="0" y="0"/>
                  </a:lnTo>
                  <a:lnTo>
                    <a:pt x="101727" y="0"/>
                  </a:lnTo>
                  <a:lnTo>
                    <a:pt x="101727" y="6880479"/>
                  </a:lnTo>
                  <a:lnTo>
                    <a:pt x="50800" y="6880479"/>
                  </a:lnTo>
                  <a:lnTo>
                    <a:pt x="50800" y="6829679"/>
                  </a:lnTo>
                  <a:lnTo>
                    <a:pt x="1254760" y="6829679"/>
                  </a:lnTo>
                  <a:close/>
                </a:path>
              </a:pathLst>
            </a:custGeom>
            <a:solidFill>
              <a:srgbClr val="FFB700"/>
            </a:solidFill>
          </p:spPr>
        </p:sp>
        <p:sp>
          <p:nvSpPr>
            <p:cNvPr name="Freeform 45" id="45"/>
            <p:cNvSpPr/>
            <p:nvPr/>
          </p:nvSpPr>
          <p:spPr>
            <a:xfrm flipH="false" flipV="false" rot="0">
              <a:off x="1254887"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46" id="46"/>
          <p:cNvGrpSpPr/>
          <p:nvPr/>
        </p:nvGrpSpPr>
        <p:grpSpPr>
          <a:xfrm rot="0">
            <a:off x="0" y="8668607"/>
            <a:ext cx="5292508" cy="1613330"/>
            <a:chOff x="0" y="0"/>
            <a:chExt cx="7056678" cy="2151106"/>
          </a:xfrm>
        </p:grpSpPr>
        <p:sp>
          <p:nvSpPr>
            <p:cNvPr name="Freeform 47" id="47"/>
            <p:cNvSpPr/>
            <p:nvPr/>
          </p:nvSpPr>
          <p:spPr>
            <a:xfrm flipH="false" flipV="false" rot="0">
              <a:off x="0" y="0"/>
              <a:ext cx="7056501" cy="2150745"/>
            </a:xfrm>
            <a:custGeom>
              <a:avLst/>
              <a:gdLst/>
              <a:ahLst/>
              <a:cxnLst/>
              <a:rect r="r" b="b" t="t" l="l"/>
              <a:pathLst>
                <a:path h="2150745" w="7056501">
                  <a:moveTo>
                    <a:pt x="0" y="2150745"/>
                  </a:moveTo>
                  <a:lnTo>
                    <a:pt x="0" y="0"/>
                  </a:lnTo>
                  <a:lnTo>
                    <a:pt x="7056501" y="0"/>
                  </a:lnTo>
                  <a:lnTo>
                    <a:pt x="7056501" y="2150745"/>
                  </a:lnTo>
                  <a:lnTo>
                    <a:pt x="0" y="2150745"/>
                  </a:lnTo>
                  <a:close/>
                </a:path>
              </a:pathLst>
            </a:custGeom>
            <a:solidFill>
              <a:srgbClr val="18181A"/>
            </a:solidFill>
          </p:spPr>
        </p:sp>
      </p:grpSp>
      <p:grpSp>
        <p:nvGrpSpPr>
          <p:cNvPr name="Group 48" id="48"/>
          <p:cNvGrpSpPr/>
          <p:nvPr/>
        </p:nvGrpSpPr>
        <p:grpSpPr>
          <a:xfrm rot="0">
            <a:off x="13673573" y="8668607"/>
            <a:ext cx="4603892" cy="266561"/>
            <a:chOff x="0" y="0"/>
            <a:chExt cx="6138523" cy="355415"/>
          </a:xfrm>
        </p:grpSpPr>
        <p:sp>
          <p:nvSpPr>
            <p:cNvPr name="Freeform 49" id="49"/>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DAGJ2RdLe7M</dc:identifier>
  <dcterms:modified xsi:type="dcterms:W3CDTF">2011-08-01T06:04:30Z</dcterms:modified>
  <cp:revision>1</cp:revision>
  <dc:title>ProyectoEnglish</dc:title>
</cp:coreProperties>
</file>