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ejaVu Sans Bold" charset="1" panose="020B0803030604020204"/>
      <p:regular r:id="rId17"/>
    </p:embeddedFont>
    <p:embeddedFont>
      <p:font typeface="DejaVu Sans Light" charset="1" panose="020B06030308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8957" y="1069020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141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141">
                  <a:moveTo>
                    <a:pt x="5517515" y="10870057"/>
                  </a:move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008741" y="0"/>
                  </a:lnTo>
                  <a:cubicBezTo>
                    <a:pt x="11022838" y="0"/>
                    <a:pt x="11034141" y="11430"/>
                    <a:pt x="11034141" y="25400"/>
                  </a:cubicBezTo>
                  <a:lnTo>
                    <a:pt x="11034141" y="10844657"/>
                  </a:lnTo>
                  <a:cubicBezTo>
                    <a:pt x="11034141" y="10858753"/>
                    <a:pt x="11022711" y="10870057"/>
                    <a:pt x="11008741" y="10870057"/>
                  </a:cubicBezTo>
                  <a:lnTo>
                    <a:pt x="5517515" y="10870057"/>
                  </a:lnTo>
                  <a:lnTo>
                    <a:pt x="5517515" y="10844657"/>
                  </a:lnTo>
                  <a:lnTo>
                    <a:pt x="5517515" y="10870057"/>
                  </a:lnTo>
                  <a:moveTo>
                    <a:pt x="5517515" y="10819257"/>
                  </a:moveTo>
                  <a:lnTo>
                    <a:pt x="11008741" y="10819257"/>
                  </a:lnTo>
                  <a:lnTo>
                    <a:pt x="11008741" y="10844657"/>
                  </a:lnTo>
                  <a:lnTo>
                    <a:pt x="10983341" y="10844657"/>
                  </a:lnTo>
                  <a:lnTo>
                    <a:pt x="10983341" y="25400"/>
                  </a:lnTo>
                  <a:lnTo>
                    <a:pt x="11008741" y="25400"/>
                  </a:lnTo>
                  <a:lnTo>
                    <a:pt x="11008741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5517515" y="10819257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475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475">
                  <a:moveTo>
                    <a:pt x="22469475" y="0"/>
                  </a:moveTo>
                  <a:lnTo>
                    <a:pt x="0" y="0"/>
                  </a:lnTo>
                  <a:lnTo>
                    <a:pt x="0" y="8781288"/>
                  </a:lnTo>
                  <a:lnTo>
                    <a:pt x="11234674" y="8781288"/>
                  </a:lnTo>
                  <a:lnTo>
                    <a:pt x="22469475" y="8781288"/>
                  </a:lnTo>
                  <a:lnTo>
                    <a:pt x="224694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78026" y="355491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8671" y="346129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2531" y="355491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3174" y="34612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26315" y="355491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955" y="34612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50823" y="355491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41471" y="34612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075318" y="355491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65975" y="34612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299115" y="355491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89755" y="34612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23623" y="355491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14259" y="34612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393174" y="2927293"/>
            <a:ext cx="13288316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sz="7196" spc="64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DOMINAR EL </a:t>
            </a:r>
          </a:p>
          <a:p>
            <a:pPr algn="l">
              <a:lnSpc>
                <a:spcPts val="8635"/>
              </a:lnSpc>
            </a:pPr>
            <a:r>
              <a:rPr lang="en-US" sz="7196" spc="64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PROCESO DE </a:t>
            </a:r>
          </a:p>
          <a:p>
            <a:pPr algn="l">
              <a:lnSpc>
                <a:spcPts val="8635"/>
              </a:lnSpc>
            </a:pPr>
            <a:r>
              <a:rPr lang="en-US" sz="7196" spc="64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CREACIÓN DE </a:t>
            </a:r>
          </a:p>
          <a:p>
            <a:pPr algn="l">
              <a:lnSpc>
                <a:spcPts val="8635"/>
              </a:lnSpc>
            </a:pPr>
            <a:r>
              <a:rPr lang="en-US" sz="7196" spc="64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PÁGINAS WEB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5910943" y="-38139"/>
            <a:ext cx="1882547" cy="5236775"/>
            <a:chOff x="0" y="0"/>
            <a:chExt cx="2510062" cy="698236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50800"/>
              <a:ext cx="1254887" cy="6931406"/>
            </a:xfrm>
            <a:custGeom>
              <a:avLst/>
              <a:gdLst/>
              <a:ahLst/>
              <a:cxnLst/>
              <a:rect r="r" b="b" t="t" l="l"/>
              <a:pathLst>
                <a:path h="6931406" w="1254887">
                  <a:moveTo>
                    <a:pt x="1254887" y="6931406"/>
                  </a:moveTo>
                  <a:lnTo>
                    <a:pt x="50800" y="6931406"/>
                  </a:lnTo>
                  <a:cubicBezTo>
                    <a:pt x="22733" y="6931406"/>
                    <a:pt x="0" y="6908674"/>
                    <a:pt x="0" y="6880606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4760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254887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3673573" y="9773228"/>
            <a:ext cx="4603892" cy="266561"/>
            <a:chOff x="0" y="0"/>
            <a:chExt cx="6138523" cy="3554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3673573" y="9228473"/>
            <a:ext cx="4603892" cy="266561"/>
            <a:chOff x="0" y="0"/>
            <a:chExt cx="6138523" cy="3554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0" y="8668607"/>
            <a:ext cx="5292508" cy="1613330"/>
            <a:chOff x="0" y="0"/>
            <a:chExt cx="7056678" cy="215110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56501" cy="2150745"/>
            </a:xfrm>
            <a:custGeom>
              <a:avLst/>
              <a:gdLst/>
              <a:ahLst/>
              <a:cxnLst/>
              <a:rect r="r" b="b" t="t" l="l"/>
              <a:pathLst>
                <a:path h="2150745" w="7056501">
                  <a:moveTo>
                    <a:pt x="0" y="2150745"/>
                  </a:moveTo>
                  <a:lnTo>
                    <a:pt x="0" y="0"/>
                  </a:lnTo>
                  <a:lnTo>
                    <a:pt x="7056501" y="0"/>
                  </a:lnTo>
                  <a:lnTo>
                    <a:pt x="7056501" y="2150745"/>
                  </a:lnTo>
                  <a:lnTo>
                    <a:pt x="0" y="2150745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345817" y="7623346"/>
            <a:ext cx="13335673" cy="51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3399" spc="-136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By: Rossy Ivone Gil Huaman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8957" y="1069020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141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141">
                  <a:moveTo>
                    <a:pt x="5517515" y="10870057"/>
                  </a:move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008741" y="0"/>
                  </a:lnTo>
                  <a:cubicBezTo>
                    <a:pt x="11022838" y="0"/>
                    <a:pt x="11034141" y="11430"/>
                    <a:pt x="11034141" y="25400"/>
                  </a:cubicBezTo>
                  <a:lnTo>
                    <a:pt x="11034141" y="10844657"/>
                  </a:lnTo>
                  <a:cubicBezTo>
                    <a:pt x="11034141" y="10858753"/>
                    <a:pt x="11022711" y="10870057"/>
                    <a:pt x="11008741" y="10870057"/>
                  </a:cubicBezTo>
                  <a:lnTo>
                    <a:pt x="5517515" y="10870057"/>
                  </a:lnTo>
                  <a:lnTo>
                    <a:pt x="5517515" y="10844657"/>
                  </a:lnTo>
                  <a:lnTo>
                    <a:pt x="5517515" y="10870057"/>
                  </a:lnTo>
                  <a:moveTo>
                    <a:pt x="5517515" y="10819257"/>
                  </a:moveTo>
                  <a:lnTo>
                    <a:pt x="11008741" y="10819257"/>
                  </a:lnTo>
                  <a:lnTo>
                    <a:pt x="11008741" y="10844657"/>
                  </a:lnTo>
                  <a:lnTo>
                    <a:pt x="10983341" y="10844657"/>
                  </a:lnTo>
                  <a:lnTo>
                    <a:pt x="10983341" y="25400"/>
                  </a:lnTo>
                  <a:lnTo>
                    <a:pt x="11008741" y="25400"/>
                  </a:lnTo>
                  <a:lnTo>
                    <a:pt x="11008741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5517515" y="10819257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475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475">
                  <a:moveTo>
                    <a:pt x="22469475" y="0"/>
                  </a:moveTo>
                  <a:lnTo>
                    <a:pt x="0" y="0"/>
                  </a:lnTo>
                  <a:lnTo>
                    <a:pt x="0" y="8781288"/>
                  </a:lnTo>
                  <a:lnTo>
                    <a:pt x="11234674" y="8781288"/>
                  </a:lnTo>
                  <a:lnTo>
                    <a:pt x="22469475" y="8781288"/>
                  </a:lnTo>
                  <a:lnTo>
                    <a:pt x="224694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78026" y="355491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8671" y="346129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2531" y="355491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3174" y="34612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26315" y="355491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955" y="34612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50823" y="355491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41471" y="34612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075318" y="355491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65975" y="34612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299115" y="355491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89755" y="34612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23623" y="355491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14259" y="34612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58957" y="2271802"/>
            <a:ext cx="6049586" cy="155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7"/>
              </a:lnSpc>
            </a:pPr>
            <a:r>
              <a:rPr lang="en-US" sz="10089" spc="-119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Glosario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5910943" y="-38139"/>
            <a:ext cx="1882547" cy="5236775"/>
            <a:chOff x="0" y="0"/>
            <a:chExt cx="2510062" cy="698236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50800"/>
              <a:ext cx="1254887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4887">
                  <a:moveTo>
                    <a:pt x="1254887" y="6931279"/>
                  </a:moveTo>
                  <a:lnTo>
                    <a:pt x="50800" y="6931279"/>
                  </a:lnTo>
                  <a:cubicBezTo>
                    <a:pt x="22733" y="6931279"/>
                    <a:pt x="0" y="6908547"/>
                    <a:pt x="0" y="688047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4760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254887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0" y="8668607"/>
            <a:ext cx="5292508" cy="1613330"/>
            <a:chOff x="0" y="0"/>
            <a:chExt cx="7056678" cy="215110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56501" cy="2150745"/>
            </a:xfrm>
            <a:custGeom>
              <a:avLst/>
              <a:gdLst/>
              <a:ahLst/>
              <a:cxnLst/>
              <a:rect r="r" b="b" t="t" l="l"/>
              <a:pathLst>
                <a:path h="2150745" w="7056501">
                  <a:moveTo>
                    <a:pt x="0" y="2150745"/>
                  </a:moveTo>
                  <a:lnTo>
                    <a:pt x="0" y="0"/>
                  </a:lnTo>
                  <a:lnTo>
                    <a:pt x="7056501" y="0"/>
                  </a:lnTo>
                  <a:lnTo>
                    <a:pt x="7056501" y="2150745"/>
                  </a:lnTo>
                  <a:lnTo>
                    <a:pt x="0" y="2150745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8957" y="1069020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141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141">
                  <a:moveTo>
                    <a:pt x="5517515" y="10870057"/>
                  </a:move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008741" y="0"/>
                  </a:lnTo>
                  <a:cubicBezTo>
                    <a:pt x="11022838" y="0"/>
                    <a:pt x="11034141" y="11430"/>
                    <a:pt x="11034141" y="25400"/>
                  </a:cubicBezTo>
                  <a:lnTo>
                    <a:pt x="11034141" y="10844657"/>
                  </a:lnTo>
                  <a:cubicBezTo>
                    <a:pt x="11034141" y="10858753"/>
                    <a:pt x="11022711" y="10870057"/>
                    <a:pt x="11008741" y="10870057"/>
                  </a:cubicBezTo>
                  <a:lnTo>
                    <a:pt x="5517515" y="10870057"/>
                  </a:lnTo>
                  <a:lnTo>
                    <a:pt x="5517515" y="10844657"/>
                  </a:lnTo>
                  <a:lnTo>
                    <a:pt x="5517515" y="10870057"/>
                  </a:lnTo>
                  <a:moveTo>
                    <a:pt x="5517515" y="10819257"/>
                  </a:moveTo>
                  <a:lnTo>
                    <a:pt x="11008741" y="10819257"/>
                  </a:lnTo>
                  <a:lnTo>
                    <a:pt x="11008741" y="10844657"/>
                  </a:lnTo>
                  <a:lnTo>
                    <a:pt x="10983341" y="10844657"/>
                  </a:lnTo>
                  <a:lnTo>
                    <a:pt x="10983341" y="25400"/>
                  </a:lnTo>
                  <a:lnTo>
                    <a:pt x="11008741" y="25400"/>
                  </a:lnTo>
                  <a:lnTo>
                    <a:pt x="11008741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5517515" y="10819257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475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475">
                  <a:moveTo>
                    <a:pt x="22469475" y="0"/>
                  </a:moveTo>
                  <a:lnTo>
                    <a:pt x="0" y="0"/>
                  </a:lnTo>
                  <a:lnTo>
                    <a:pt x="0" y="8781288"/>
                  </a:lnTo>
                  <a:lnTo>
                    <a:pt x="11234674" y="8781288"/>
                  </a:lnTo>
                  <a:lnTo>
                    <a:pt x="22469475" y="8781288"/>
                  </a:lnTo>
                  <a:lnTo>
                    <a:pt x="224694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78026" y="355491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8671" y="346129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2531" y="355491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3174" y="34612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26315" y="355491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955" y="34612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50823" y="355491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41471" y="34612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075318" y="355491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65975" y="34612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299115" y="355491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89755" y="34612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23623" y="355491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14259" y="34612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663608" y="3204523"/>
            <a:ext cx="14446779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3"/>
              </a:lnSpc>
            </a:pPr>
            <a:r>
              <a:rPr lang="en-US" sz="25336" spc="-299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Gracias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5910943" y="-38139"/>
            <a:ext cx="1882547" cy="5236775"/>
            <a:chOff x="0" y="0"/>
            <a:chExt cx="2510062" cy="698236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50800"/>
              <a:ext cx="1254887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4887">
                  <a:moveTo>
                    <a:pt x="1254887" y="6931279"/>
                  </a:moveTo>
                  <a:lnTo>
                    <a:pt x="50800" y="6931279"/>
                  </a:lnTo>
                  <a:cubicBezTo>
                    <a:pt x="22733" y="6931279"/>
                    <a:pt x="0" y="6908547"/>
                    <a:pt x="0" y="688047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4760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254887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0" y="8668607"/>
            <a:ext cx="5292508" cy="1613330"/>
            <a:chOff x="0" y="0"/>
            <a:chExt cx="7056678" cy="215110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56501" cy="2150745"/>
            </a:xfrm>
            <a:custGeom>
              <a:avLst/>
              <a:gdLst/>
              <a:ahLst/>
              <a:cxnLst/>
              <a:rect r="r" b="b" t="t" l="l"/>
              <a:pathLst>
                <a:path h="2150745" w="7056501">
                  <a:moveTo>
                    <a:pt x="0" y="2150745"/>
                  </a:moveTo>
                  <a:lnTo>
                    <a:pt x="0" y="0"/>
                  </a:lnTo>
                  <a:lnTo>
                    <a:pt x="7056501" y="0"/>
                  </a:lnTo>
                  <a:lnTo>
                    <a:pt x="7056501" y="2150745"/>
                  </a:lnTo>
                  <a:lnTo>
                    <a:pt x="0" y="2150745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25" y="1028700"/>
            <a:ext cx="16852378" cy="8153022"/>
          </a:xfrm>
          <a:custGeom>
            <a:avLst/>
            <a:gdLst/>
            <a:ahLst/>
            <a:cxnLst/>
            <a:rect r="r" b="b" t="t" l="l"/>
            <a:pathLst>
              <a:path h="8153022" w="16852378">
                <a:moveTo>
                  <a:pt x="0" y="0"/>
                </a:moveTo>
                <a:lnTo>
                  <a:pt x="16852378" y="0"/>
                </a:lnTo>
                <a:lnTo>
                  <a:pt x="16852378" y="8153022"/>
                </a:lnTo>
                <a:lnTo>
                  <a:pt x="0" y="8153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8671" y="9586845"/>
            <a:ext cx="1588969" cy="394433"/>
          </a:xfrm>
          <a:custGeom>
            <a:avLst/>
            <a:gdLst/>
            <a:ahLst/>
            <a:cxnLst/>
            <a:rect r="r" b="b" t="t" l="l"/>
            <a:pathLst>
              <a:path h="394433" w="1588969">
                <a:moveTo>
                  <a:pt x="0" y="0"/>
                </a:moveTo>
                <a:lnTo>
                  <a:pt x="1588970" y="0"/>
                </a:lnTo>
                <a:lnTo>
                  <a:pt x="1588970" y="394432"/>
                </a:lnTo>
                <a:lnTo>
                  <a:pt x="0" y="394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5292508" cy="1611426"/>
            <a:chOff x="0" y="0"/>
            <a:chExt cx="7056678" cy="21485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56501" cy="2148205"/>
            </a:xfrm>
            <a:custGeom>
              <a:avLst/>
              <a:gdLst/>
              <a:ahLst/>
              <a:cxnLst/>
              <a:rect r="r" b="b" t="t" l="l"/>
              <a:pathLst>
                <a:path h="2148205" w="7056501">
                  <a:moveTo>
                    <a:pt x="7056501" y="0"/>
                  </a:moveTo>
                  <a:lnTo>
                    <a:pt x="0" y="0"/>
                  </a:lnTo>
                  <a:lnTo>
                    <a:pt x="0" y="2148205"/>
                  </a:lnTo>
                  <a:lnTo>
                    <a:pt x="7056501" y="2148205"/>
                  </a:lnTo>
                  <a:lnTo>
                    <a:pt x="7056501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910848" y="-38139"/>
            <a:ext cx="1882548" cy="5236776"/>
            <a:chOff x="0" y="0"/>
            <a:chExt cx="2510063" cy="69823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800"/>
              <a:ext cx="1255014" cy="6931406"/>
            </a:xfrm>
            <a:custGeom>
              <a:avLst/>
              <a:gdLst/>
              <a:ahLst/>
              <a:cxnLst/>
              <a:rect r="r" b="b" t="t" l="l"/>
              <a:pathLst>
                <a:path h="6931406" w="1255014">
                  <a:moveTo>
                    <a:pt x="1255014" y="6931406"/>
                  </a:moveTo>
                  <a:lnTo>
                    <a:pt x="50800" y="6931406"/>
                  </a:lnTo>
                  <a:cubicBezTo>
                    <a:pt x="22733" y="6931406"/>
                    <a:pt x="0" y="6908674"/>
                    <a:pt x="0" y="6880606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5014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55014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099293" y="142098"/>
            <a:ext cx="1585463" cy="1562615"/>
            <a:chOff x="0" y="0"/>
            <a:chExt cx="2113951" cy="20834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13534" cy="2083054"/>
            </a:xfrm>
            <a:custGeom>
              <a:avLst/>
              <a:gdLst/>
              <a:ahLst/>
              <a:cxnLst/>
              <a:rect r="r" b="b" t="t" l="l"/>
              <a:pathLst>
                <a:path h="2083054" w="2113534">
                  <a:moveTo>
                    <a:pt x="1056767" y="2083054"/>
                  </a:moveTo>
                  <a:lnTo>
                    <a:pt x="25400" y="2083054"/>
                  </a:lnTo>
                  <a:cubicBezTo>
                    <a:pt x="11303" y="2083054"/>
                    <a:pt x="0" y="2071624"/>
                    <a:pt x="0" y="205765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2088134" y="0"/>
                  </a:lnTo>
                  <a:cubicBezTo>
                    <a:pt x="2102231" y="0"/>
                    <a:pt x="2113534" y="11430"/>
                    <a:pt x="2113534" y="25400"/>
                  </a:cubicBezTo>
                  <a:lnTo>
                    <a:pt x="2113534" y="2057654"/>
                  </a:lnTo>
                  <a:cubicBezTo>
                    <a:pt x="2113534" y="2071751"/>
                    <a:pt x="2102104" y="2083054"/>
                    <a:pt x="2088134" y="2083054"/>
                  </a:cubicBezTo>
                  <a:lnTo>
                    <a:pt x="1056767" y="2083054"/>
                  </a:lnTo>
                  <a:lnTo>
                    <a:pt x="1056767" y="2057654"/>
                  </a:lnTo>
                  <a:lnTo>
                    <a:pt x="1056767" y="2083054"/>
                  </a:lnTo>
                  <a:moveTo>
                    <a:pt x="1056767" y="2032254"/>
                  </a:moveTo>
                  <a:lnTo>
                    <a:pt x="2088134" y="2032254"/>
                  </a:lnTo>
                  <a:lnTo>
                    <a:pt x="2088134" y="2057654"/>
                  </a:lnTo>
                  <a:lnTo>
                    <a:pt x="2062734" y="2057654"/>
                  </a:lnTo>
                  <a:lnTo>
                    <a:pt x="2062734" y="25400"/>
                  </a:lnTo>
                  <a:lnTo>
                    <a:pt x="2088134" y="25400"/>
                  </a:lnTo>
                  <a:lnTo>
                    <a:pt x="2088134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2057654"/>
                  </a:lnTo>
                  <a:lnTo>
                    <a:pt x="25400" y="2057654"/>
                  </a:lnTo>
                  <a:lnTo>
                    <a:pt x="25400" y="2032254"/>
                  </a:lnTo>
                  <a:lnTo>
                    <a:pt x="1056767" y="20322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558113" y="2331026"/>
            <a:ext cx="519917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spc="-571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Introduccion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8671" y="3715615"/>
            <a:ext cx="13335673" cy="257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2"/>
              </a:lnSpc>
            </a:pPr>
            <a:r>
              <a:rPr lang="en-US" sz="3399" spc="-136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En esta presentación, exploraremos el proceso de creación de un sitio web y aprenderemos los pasos clave para construir una presencia en línea exitosa. Cubriremos el diseño, el desarrollo y las estrategias de lanzamiento para crear un sitio web impactante.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89451"/>
            <a:ext cx="17069435" cy="8502032"/>
            <a:chOff x="0" y="0"/>
            <a:chExt cx="22759246" cy="11336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59288" cy="11335385"/>
            </a:xfrm>
            <a:custGeom>
              <a:avLst/>
              <a:gdLst/>
              <a:ahLst/>
              <a:cxnLst/>
              <a:rect r="r" b="b" t="t" l="l"/>
              <a:pathLst>
                <a:path h="11335385" w="22759288">
                  <a:moveTo>
                    <a:pt x="22759288" y="0"/>
                  </a:moveTo>
                  <a:lnTo>
                    <a:pt x="0" y="0"/>
                  </a:lnTo>
                  <a:lnTo>
                    <a:pt x="0" y="11335385"/>
                  </a:lnTo>
                  <a:lnTo>
                    <a:pt x="11379581" y="11335385"/>
                  </a:lnTo>
                  <a:lnTo>
                    <a:pt x="22759163" y="11335385"/>
                  </a:lnTo>
                  <a:lnTo>
                    <a:pt x="2275916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70196" y="9119091"/>
            <a:ext cx="1207776" cy="266561"/>
            <a:chOff x="0" y="0"/>
            <a:chExt cx="1610368" cy="3554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70196" y="8471428"/>
            <a:ext cx="1207776" cy="266561"/>
            <a:chOff x="0" y="0"/>
            <a:chExt cx="1610368" cy="3554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70196" y="7824484"/>
            <a:ext cx="1207776" cy="266561"/>
            <a:chOff x="0" y="0"/>
            <a:chExt cx="1610368" cy="3554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345144" y="-38138"/>
            <a:ext cx="971795" cy="3762435"/>
            <a:chOff x="0" y="0"/>
            <a:chExt cx="1295726" cy="50165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50800"/>
              <a:ext cx="1244473" cy="4965319"/>
            </a:xfrm>
            <a:custGeom>
              <a:avLst/>
              <a:gdLst/>
              <a:ahLst/>
              <a:cxnLst/>
              <a:rect r="r" b="b" t="t" l="l"/>
              <a:pathLst>
                <a:path h="4965319" w="1244473">
                  <a:moveTo>
                    <a:pt x="1244473" y="4965319"/>
                  </a:moveTo>
                  <a:lnTo>
                    <a:pt x="50800" y="4965319"/>
                  </a:lnTo>
                  <a:cubicBezTo>
                    <a:pt x="22733" y="4965319"/>
                    <a:pt x="0" y="4942586"/>
                    <a:pt x="0" y="491451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4914519"/>
                  </a:lnTo>
                  <a:lnTo>
                    <a:pt x="50800" y="4914519"/>
                  </a:lnTo>
                  <a:lnTo>
                    <a:pt x="50800" y="4863719"/>
                  </a:lnTo>
                  <a:lnTo>
                    <a:pt x="1244473" y="4863719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8026" y="9548703"/>
            <a:ext cx="224673" cy="375724"/>
            <a:chOff x="0" y="0"/>
            <a:chExt cx="299564" cy="5009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8671" y="9539349"/>
            <a:ext cx="243381" cy="394433"/>
            <a:chOff x="0" y="0"/>
            <a:chExt cx="324508" cy="5259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02531" y="9548703"/>
            <a:ext cx="224673" cy="375724"/>
            <a:chOff x="0" y="0"/>
            <a:chExt cx="299564" cy="500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93174" y="9539349"/>
            <a:ext cx="243381" cy="394433"/>
            <a:chOff x="0" y="0"/>
            <a:chExt cx="324508" cy="5259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26315" y="9548703"/>
            <a:ext cx="224673" cy="375724"/>
            <a:chOff x="0" y="0"/>
            <a:chExt cx="299564" cy="5009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16955" y="9539349"/>
            <a:ext cx="243381" cy="394433"/>
            <a:chOff x="0" y="0"/>
            <a:chExt cx="324508" cy="5259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50823" y="9548703"/>
            <a:ext cx="224673" cy="375724"/>
            <a:chOff x="0" y="0"/>
            <a:chExt cx="299564" cy="50096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841471" y="9539349"/>
            <a:ext cx="243381" cy="394433"/>
            <a:chOff x="0" y="0"/>
            <a:chExt cx="324508" cy="52591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75318" y="9548703"/>
            <a:ext cx="224673" cy="375724"/>
            <a:chOff x="0" y="0"/>
            <a:chExt cx="299564" cy="5009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065975" y="9539349"/>
            <a:ext cx="243381" cy="394433"/>
            <a:chOff x="0" y="0"/>
            <a:chExt cx="324508" cy="52591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99115" y="9548703"/>
            <a:ext cx="224673" cy="375724"/>
            <a:chOff x="0" y="0"/>
            <a:chExt cx="299564" cy="50096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289755" y="9539349"/>
            <a:ext cx="243381" cy="394433"/>
            <a:chOff x="0" y="0"/>
            <a:chExt cx="324508" cy="52591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23623" y="9548703"/>
            <a:ext cx="224673" cy="375724"/>
            <a:chOff x="0" y="0"/>
            <a:chExt cx="299564" cy="5009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514259" y="9539349"/>
            <a:ext cx="243381" cy="394433"/>
            <a:chOff x="0" y="0"/>
            <a:chExt cx="324508" cy="52591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8371785" y="1519923"/>
            <a:ext cx="6985807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333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Entender las necesidades del cliente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439694" y="3986898"/>
            <a:ext cx="6849987" cy="514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3398" spc="-100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Antes de sumergirse en el proceso de creación de un sitio web, es fundamental comprender la identidad de marca y el público objetivo del cliente. Lleva a cabo una investigación exhaustiva para recabar información y adaptar el sitio web a los objetivos del cliente.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570807" y="2194369"/>
            <a:ext cx="5892905" cy="5892905"/>
          </a:xfrm>
          <a:custGeom>
            <a:avLst/>
            <a:gdLst/>
            <a:ahLst/>
            <a:cxnLst/>
            <a:rect r="r" b="b" t="t" l="l"/>
            <a:pathLst>
              <a:path h="5892905" w="5892905">
                <a:moveTo>
                  <a:pt x="0" y="0"/>
                </a:moveTo>
                <a:lnTo>
                  <a:pt x="5892905" y="0"/>
                </a:lnTo>
                <a:lnTo>
                  <a:pt x="5892905" y="5892905"/>
                </a:lnTo>
                <a:lnTo>
                  <a:pt x="0" y="5892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889451"/>
            <a:ext cx="17069435" cy="8502032"/>
            <a:chOff x="0" y="0"/>
            <a:chExt cx="22759246" cy="113360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59288" cy="11335385"/>
            </a:xfrm>
            <a:custGeom>
              <a:avLst/>
              <a:gdLst/>
              <a:ahLst/>
              <a:cxnLst/>
              <a:rect r="r" b="b" t="t" l="l"/>
              <a:pathLst>
                <a:path h="11335385" w="22759288">
                  <a:moveTo>
                    <a:pt x="22759288" y="0"/>
                  </a:moveTo>
                  <a:lnTo>
                    <a:pt x="0" y="0"/>
                  </a:lnTo>
                  <a:lnTo>
                    <a:pt x="0" y="11335385"/>
                  </a:lnTo>
                  <a:lnTo>
                    <a:pt x="11379581" y="11335385"/>
                  </a:lnTo>
                  <a:lnTo>
                    <a:pt x="22759163" y="11335385"/>
                  </a:lnTo>
                  <a:lnTo>
                    <a:pt x="2275916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070196" y="9119091"/>
            <a:ext cx="1207776" cy="266561"/>
            <a:chOff x="0" y="0"/>
            <a:chExt cx="1610368" cy="3554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70196" y="8471428"/>
            <a:ext cx="1207776" cy="266561"/>
            <a:chOff x="0" y="0"/>
            <a:chExt cx="1610368" cy="3554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70196" y="7824484"/>
            <a:ext cx="1207776" cy="266561"/>
            <a:chOff x="0" y="0"/>
            <a:chExt cx="1610368" cy="3554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45144" y="-38138"/>
            <a:ext cx="971795" cy="3762435"/>
            <a:chOff x="0" y="0"/>
            <a:chExt cx="1295726" cy="50165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800"/>
              <a:ext cx="1244473" cy="4965319"/>
            </a:xfrm>
            <a:custGeom>
              <a:avLst/>
              <a:gdLst/>
              <a:ahLst/>
              <a:cxnLst/>
              <a:rect r="r" b="b" t="t" l="l"/>
              <a:pathLst>
                <a:path h="4965319" w="1244473">
                  <a:moveTo>
                    <a:pt x="1244473" y="4965319"/>
                  </a:moveTo>
                  <a:lnTo>
                    <a:pt x="50800" y="4965319"/>
                  </a:lnTo>
                  <a:cubicBezTo>
                    <a:pt x="22733" y="4965319"/>
                    <a:pt x="0" y="4942586"/>
                    <a:pt x="0" y="491451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4914519"/>
                  </a:lnTo>
                  <a:lnTo>
                    <a:pt x="50800" y="4914519"/>
                  </a:lnTo>
                  <a:lnTo>
                    <a:pt x="50800" y="4863719"/>
                  </a:lnTo>
                  <a:lnTo>
                    <a:pt x="1244473" y="4863719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78026" y="9548703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68671" y="953934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02531" y="9548703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93174" y="953934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26315" y="9548703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16955" y="953934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850823" y="9548703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841471" y="953934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075318" y="9548703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065975" y="953934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299115" y="9548703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289755" y="953934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523623" y="9548703"/>
            <a:ext cx="224673" cy="375724"/>
            <a:chOff x="0" y="0"/>
            <a:chExt cx="299564" cy="50096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514259" y="9539349"/>
            <a:ext cx="243381" cy="394433"/>
            <a:chOff x="0" y="0"/>
            <a:chExt cx="324508" cy="52591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8450801" y="1833555"/>
            <a:ext cx="6957246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333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Diseño y experiencia del usuario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459051" y="4370367"/>
            <a:ext cx="6948996" cy="3087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1"/>
              </a:lnSpc>
            </a:pPr>
            <a:r>
              <a:rPr lang="en-US" sz="3399" spc="-93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Crear un diseño cautivador y una experiencia de usuario fluida es esencial para el éxito de un sitio web.  Utiliza wireframes y prototipos para visualizar el diseño y la funcionalidad.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570807" y="2194369"/>
            <a:ext cx="5892905" cy="5892905"/>
          </a:xfrm>
          <a:custGeom>
            <a:avLst/>
            <a:gdLst/>
            <a:ahLst/>
            <a:cxnLst/>
            <a:rect r="r" b="b" t="t" l="l"/>
            <a:pathLst>
              <a:path h="5892905" w="5892905">
                <a:moveTo>
                  <a:pt x="0" y="0"/>
                </a:moveTo>
                <a:lnTo>
                  <a:pt x="5892905" y="0"/>
                </a:lnTo>
                <a:lnTo>
                  <a:pt x="5892905" y="5892905"/>
                </a:lnTo>
                <a:lnTo>
                  <a:pt x="0" y="5892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1069020"/>
            <a:ext cx="16852378" cy="8153022"/>
          </a:xfrm>
          <a:custGeom>
            <a:avLst/>
            <a:gdLst/>
            <a:ahLst/>
            <a:cxnLst/>
            <a:rect r="r" b="b" t="t" l="l"/>
            <a:pathLst>
              <a:path h="8153022" w="16852378">
                <a:moveTo>
                  <a:pt x="0" y="0"/>
                </a:moveTo>
                <a:lnTo>
                  <a:pt x="16852378" y="0"/>
                </a:lnTo>
                <a:lnTo>
                  <a:pt x="16852378" y="8153021"/>
                </a:lnTo>
                <a:lnTo>
                  <a:pt x="0" y="815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8671" y="9586845"/>
            <a:ext cx="1588969" cy="394433"/>
          </a:xfrm>
          <a:custGeom>
            <a:avLst/>
            <a:gdLst/>
            <a:ahLst/>
            <a:cxnLst/>
            <a:rect r="r" b="b" t="t" l="l"/>
            <a:pathLst>
              <a:path h="394433" w="1588969">
                <a:moveTo>
                  <a:pt x="0" y="0"/>
                </a:moveTo>
                <a:lnTo>
                  <a:pt x="1588970" y="0"/>
                </a:lnTo>
                <a:lnTo>
                  <a:pt x="1588970" y="394432"/>
                </a:lnTo>
                <a:lnTo>
                  <a:pt x="0" y="394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5292508" cy="1611426"/>
            <a:chOff x="0" y="0"/>
            <a:chExt cx="7056678" cy="21485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56501" cy="2148205"/>
            </a:xfrm>
            <a:custGeom>
              <a:avLst/>
              <a:gdLst/>
              <a:ahLst/>
              <a:cxnLst/>
              <a:rect r="r" b="b" t="t" l="l"/>
              <a:pathLst>
                <a:path h="2148205" w="7056501">
                  <a:moveTo>
                    <a:pt x="7056501" y="0"/>
                  </a:moveTo>
                  <a:lnTo>
                    <a:pt x="0" y="0"/>
                  </a:lnTo>
                  <a:lnTo>
                    <a:pt x="0" y="2148205"/>
                  </a:lnTo>
                  <a:lnTo>
                    <a:pt x="7056501" y="2148205"/>
                  </a:lnTo>
                  <a:lnTo>
                    <a:pt x="7056501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910848" y="-38139"/>
            <a:ext cx="1882548" cy="5236776"/>
            <a:chOff x="0" y="0"/>
            <a:chExt cx="2510063" cy="69823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50800"/>
              <a:ext cx="1255014" cy="6931406"/>
            </a:xfrm>
            <a:custGeom>
              <a:avLst/>
              <a:gdLst/>
              <a:ahLst/>
              <a:cxnLst/>
              <a:rect r="r" b="b" t="t" l="l"/>
              <a:pathLst>
                <a:path h="6931406" w="1255014">
                  <a:moveTo>
                    <a:pt x="1255014" y="6931406"/>
                  </a:moveTo>
                  <a:lnTo>
                    <a:pt x="50800" y="6931406"/>
                  </a:lnTo>
                  <a:cubicBezTo>
                    <a:pt x="22733" y="6931406"/>
                    <a:pt x="0" y="6908674"/>
                    <a:pt x="0" y="6880606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5014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55014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099293" y="142098"/>
            <a:ext cx="1585463" cy="1562615"/>
            <a:chOff x="0" y="0"/>
            <a:chExt cx="2113951" cy="20834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13534" cy="2083054"/>
            </a:xfrm>
            <a:custGeom>
              <a:avLst/>
              <a:gdLst/>
              <a:ahLst/>
              <a:cxnLst/>
              <a:rect r="r" b="b" t="t" l="l"/>
              <a:pathLst>
                <a:path h="2083054" w="2113534">
                  <a:moveTo>
                    <a:pt x="1056767" y="2083054"/>
                  </a:moveTo>
                  <a:lnTo>
                    <a:pt x="25400" y="2083054"/>
                  </a:lnTo>
                  <a:cubicBezTo>
                    <a:pt x="11303" y="2083054"/>
                    <a:pt x="0" y="2071624"/>
                    <a:pt x="0" y="205765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2088134" y="0"/>
                  </a:lnTo>
                  <a:cubicBezTo>
                    <a:pt x="2102231" y="0"/>
                    <a:pt x="2113534" y="11430"/>
                    <a:pt x="2113534" y="25400"/>
                  </a:cubicBezTo>
                  <a:lnTo>
                    <a:pt x="2113534" y="2057654"/>
                  </a:lnTo>
                  <a:cubicBezTo>
                    <a:pt x="2113534" y="2071751"/>
                    <a:pt x="2102104" y="2083054"/>
                    <a:pt x="2088134" y="2083054"/>
                  </a:cubicBezTo>
                  <a:lnTo>
                    <a:pt x="1056767" y="2083054"/>
                  </a:lnTo>
                  <a:lnTo>
                    <a:pt x="1056767" y="2057654"/>
                  </a:lnTo>
                  <a:lnTo>
                    <a:pt x="1056767" y="2083054"/>
                  </a:lnTo>
                  <a:moveTo>
                    <a:pt x="1056767" y="2032254"/>
                  </a:moveTo>
                  <a:lnTo>
                    <a:pt x="2088134" y="2032254"/>
                  </a:lnTo>
                  <a:lnTo>
                    <a:pt x="2088134" y="2057654"/>
                  </a:lnTo>
                  <a:lnTo>
                    <a:pt x="2062734" y="2057654"/>
                  </a:lnTo>
                  <a:lnTo>
                    <a:pt x="2062734" y="25400"/>
                  </a:lnTo>
                  <a:lnTo>
                    <a:pt x="2088134" y="25400"/>
                  </a:lnTo>
                  <a:lnTo>
                    <a:pt x="2088134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2057654"/>
                  </a:lnTo>
                  <a:lnTo>
                    <a:pt x="25400" y="2057654"/>
                  </a:lnTo>
                  <a:lnTo>
                    <a:pt x="25400" y="2032254"/>
                  </a:lnTo>
                  <a:lnTo>
                    <a:pt x="1056767" y="203225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558113" y="2331026"/>
            <a:ext cx="9525119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6"/>
              </a:lnSpc>
            </a:pPr>
            <a:r>
              <a:rPr lang="en-US" sz="5996" spc="-395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Desarrollo y Prueba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58113" y="4494120"/>
            <a:ext cx="13331866" cy="229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798" spc="-112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La fase de desarrollo implica codificar y construir la estructura del sitio web. Las pruebas y la depuración son cruciales para garantizar que el sitio web funcione sin problemas en distintos dispositivos y navegadores.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889451"/>
            <a:ext cx="17069435" cy="8502032"/>
            <a:chOff x="0" y="0"/>
            <a:chExt cx="22759246" cy="11336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759288" cy="11335385"/>
            </a:xfrm>
            <a:custGeom>
              <a:avLst/>
              <a:gdLst/>
              <a:ahLst/>
              <a:cxnLst/>
              <a:rect r="r" b="b" t="t" l="l"/>
              <a:pathLst>
                <a:path h="11335385" w="22759288">
                  <a:moveTo>
                    <a:pt x="22759288" y="0"/>
                  </a:moveTo>
                  <a:lnTo>
                    <a:pt x="0" y="0"/>
                  </a:lnTo>
                  <a:lnTo>
                    <a:pt x="0" y="11335385"/>
                  </a:lnTo>
                  <a:lnTo>
                    <a:pt x="11379581" y="11335385"/>
                  </a:lnTo>
                  <a:lnTo>
                    <a:pt x="22759163" y="11335385"/>
                  </a:lnTo>
                  <a:lnTo>
                    <a:pt x="2275916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70196" y="9119091"/>
            <a:ext cx="1207776" cy="266561"/>
            <a:chOff x="0" y="0"/>
            <a:chExt cx="1610368" cy="3554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70196" y="8471428"/>
            <a:ext cx="1207776" cy="266561"/>
            <a:chOff x="0" y="0"/>
            <a:chExt cx="1610368" cy="3554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070196" y="7824484"/>
            <a:ext cx="1207776" cy="266561"/>
            <a:chOff x="0" y="0"/>
            <a:chExt cx="1610368" cy="3554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9852" cy="355473"/>
            </a:xfrm>
            <a:custGeom>
              <a:avLst/>
              <a:gdLst/>
              <a:ahLst/>
              <a:cxnLst/>
              <a:rect r="r" b="b" t="t" l="l"/>
              <a:pathLst>
                <a:path h="355473" w="1609852">
                  <a:moveTo>
                    <a:pt x="1609852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1609852" y="0"/>
                  </a:lnTo>
                  <a:lnTo>
                    <a:pt x="1609852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345144" y="-38138"/>
            <a:ext cx="971795" cy="3762435"/>
            <a:chOff x="0" y="0"/>
            <a:chExt cx="1295726" cy="50165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50800"/>
              <a:ext cx="1244473" cy="4965319"/>
            </a:xfrm>
            <a:custGeom>
              <a:avLst/>
              <a:gdLst/>
              <a:ahLst/>
              <a:cxnLst/>
              <a:rect r="r" b="b" t="t" l="l"/>
              <a:pathLst>
                <a:path h="4965319" w="1244473">
                  <a:moveTo>
                    <a:pt x="1244473" y="4965319"/>
                  </a:moveTo>
                  <a:lnTo>
                    <a:pt x="50800" y="4965319"/>
                  </a:lnTo>
                  <a:cubicBezTo>
                    <a:pt x="22733" y="4965319"/>
                    <a:pt x="0" y="4942586"/>
                    <a:pt x="0" y="491451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4914519"/>
                  </a:lnTo>
                  <a:lnTo>
                    <a:pt x="50800" y="4914519"/>
                  </a:lnTo>
                  <a:lnTo>
                    <a:pt x="50800" y="4863719"/>
                  </a:lnTo>
                  <a:lnTo>
                    <a:pt x="1244473" y="4863719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78026" y="9548703"/>
            <a:ext cx="224673" cy="375724"/>
            <a:chOff x="0" y="0"/>
            <a:chExt cx="299564" cy="500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68671" y="9539349"/>
            <a:ext cx="243381" cy="394433"/>
            <a:chOff x="0" y="0"/>
            <a:chExt cx="324508" cy="5259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2531" y="9548703"/>
            <a:ext cx="224673" cy="375724"/>
            <a:chOff x="0" y="0"/>
            <a:chExt cx="299564" cy="50096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93174" y="9539349"/>
            <a:ext cx="243381" cy="394433"/>
            <a:chOff x="0" y="0"/>
            <a:chExt cx="324508" cy="5259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26315" y="9548703"/>
            <a:ext cx="224673" cy="375724"/>
            <a:chOff x="0" y="0"/>
            <a:chExt cx="299564" cy="50096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16955" y="9539349"/>
            <a:ext cx="243381" cy="394433"/>
            <a:chOff x="0" y="0"/>
            <a:chExt cx="324508" cy="52591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850823" y="9548703"/>
            <a:ext cx="224673" cy="375724"/>
            <a:chOff x="0" y="0"/>
            <a:chExt cx="299564" cy="5009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841471" y="9539349"/>
            <a:ext cx="243381" cy="394433"/>
            <a:chOff x="0" y="0"/>
            <a:chExt cx="324508" cy="52591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075318" y="9548703"/>
            <a:ext cx="224673" cy="375724"/>
            <a:chOff x="0" y="0"/>
            <a:chExt cx="299564" cy="50096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065975" y="9539349"/>
            <a:ext cx="243381" cy="394433"/>
            <a:chOff x="0" y="0"/>
            <a:chExt cx="324508" cy="52591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299115" y="9548703"/>
            <a:ext cx="224673" cy="375724"/>
            <a:chOff x="0" y="0"/>
            <a:chExt cx="299564" cy="5009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289755" y="9539349"/>
            <a:ext cx="243381" cy="394433"/>
            <a:chOff x="0" y="0"/>
            <a:chExt cx="324508" cy="52591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523623" y="9548703"/>
            <a:ext cx="224673" cy="375724"/>
            <a:chOff x="0" y="0"/>
            <a:chExt cx="299564" cy="50096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2514259" y="9539349"/>
            <a:ext cx="243381" cy="394433"/>
            <a:chOff x="0" y="0"/>
            <a:chExt cx="324508" cy="52591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8334974" y="2184844"/>
            <a:ext cx="821018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371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Creación y optimización de contenido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334974" y="4488227"/>
            <a:ext cx="7792240" cy="3599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3"/>
              </a:lnSpc>
            </a:pPr>
            <a:r>
              <a:rPr lang="en-US" sz="3398" spc="-118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Un contenido convincente y unas estrategias de SEO eficaces son vitales para atraer tráfico y visitantes.</a:t>
            </a:r>
          </a:p>
          <a:p>
            <a:pPr algn="l">
              <a:lnSpc>
                <a:spcPts val="4035"/>
              </a:lnSpc>
            </a:pPr>
            <a:r>
              <a:rPr lang="en-US" sz="3398" spc="-93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Cree contenidos de alta calidad y optimícelos para los motores de búsqueda con el fin de aumentar su visibilidad.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570807" y="2194369"/>
            <a:ext cx="5892905" cy="5892905"/>
          </a:xfrm>
          <a:custGeom>
            <a:avLst/>
            <a:gdLst/>
            <a:ahLst/>
            <a:cxnLst/>
            <a:rect r="r" b="b" t="t" l="l"/>
            <a:pathLst>
              <a:path h="5892905" w="5892905">
                <a:moveTo>
                  <a:pt x="0" y="0"/>
                </a:moveTo>
                <a:lnTo>
                  <a:pt x="5892905" y="0"/>
                </a:lnTo>
                <a:lnTo>
                  <a:pt x="5892905" y="5892905"/>
                </a:lnTo>
                <a:lnTo>
                  <a:pt x="0" y="5892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43119" y="1064704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014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014">
                  <a:moveTo>
                    <a:pt x="5516626" y="0"/>
                  </a:moveTo>
                  <a:lnTo>
                    <a:pt x="11008614" y="0"/>
                  </a:lnTo>
                  <a:cubicBezTo>
                    <a:pt x="11022711" y="0"/>
                    <a:pt x="11034014" y="11430"/>
                    <a:pt x="11034014" y="25400"/>
                  </a:cubicBezTo>
                  <a:lnTo>
                    <a:pt x="11034014" y="10844657"/>
                  </a:lnTo>
                  <a:cubicBezTo>
                    <a:pt x="11034014" y="10858753"/>
                    <a:pt x="11022584" y="10870057"/>
                    <a:pt x="11008614" y="10870057"/>
                  </a:cubicBez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5516626" y="0"/>
                  </a:lnTo>
                  <a:lnTo>
                    <a:pt x="5516626" y="25400"/>
                  </a:lnTo>
                  <a:lnTo>
                    <a:pt x="5516626" y="0"/>
                  </a:lnTo>
                  <a:moveTo>
                    <a:pt x="5516626" y="50800"/>
                  </a:move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11008614" y="10819257"/>
                  </a:lnTo>
                  <a:lnTo>
                    <a:pt x="11008614" y="10844657"/>
                  </a:lnTo>
                  <a:lnTo>
                    <a:pt x="10983214" y="10844657"/>
                  </a:lnTo>
                  <a:lnTo>
                    <a:pt x="10983214" y="25400"/>
                  </a:lnTo>
                  <a:lnTo>
                    <a:pt x="11008614" y="25400"/>
                  </a:lnTo>
                  <a:lnTo>
                    <a:pt x="11008614" y="50800"/>
                  </a:lnTo>
                  <a:lnTo>
                    <a:pt x="5516626" y="5080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19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602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602">
                  <a:moveTo>
                    <a:pt x="22469602" y="0"/>
                  </a:moveTo>
                  <a:lnTo>
                    <a:pt x="11234801" y="0"/>
                  </a:lnTo>
                  <a:lnTo>
                    <a:pt x="0" y="0"/>
                  </a:lnTo>
                  <a:lnTo>
                    <a:pt x="0" y="8781288"/>
                  </a:lnTo>
                  <a:lnTo>
                    <a:pt x="22469602" y="8781288"/>
                  </a:lnTo>
                  <a:lnTo>
                    <a:pt x="224696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875099" y="9561659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865805" y="9552304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374" cy="525780"/>
            </a:xfrm>
            <a:custGeom>
              <a:avLst/>
              <a:gdLst/>
              <a:ahLst/>
              <a:cxnLst/>
              <a:rect r="r" b="b" t="t" l="l"/>
              <a:pathLst>
                <a:path h="525780" w="325374">
                  <a:moveTo>
                    <a:pt x="323469" y="18161"/>
                  </a:moveTo>
                  <a:lnTo>
                    <a:pt x="68199" y="518922"/>
                  </a:lnTo>
                  <a:cubicBezTo>
                    <a:pt x="66040" y="523113"/>
                    <a:pt x="61722" y="525780"/>
                    <a:pt x="57023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064" y="6858"/>
                  </a:lnTo>
                  <a:cubicBezTo>
                    <a:pt x="260223" y="2667"/>
                    <a:pt x="264541" y="0"/>
                    <a:pt x="269113" y="0"/>
                  </a:cubicBezTo>
                  <a:lnTo>
                    <a:pt x="312293" y="0"/>
                  </a:lnTo>
                  <a:cubicBezTo>
                    <a:pt x="316611" y="0"/>
                    <a:pt x="320675" y="2286"/>
                    <a:pt x="322961" y="5969"/>
                  </a:cubicBezTo>
                  <a:cubicBezTo>
                    <a:pt x="325247" y="9652"/>
                    <a:pt x="325374" y="14224"/>
                    <a:pt x="323469" y="18161"/>
                  </a:cubicBezTo>
                  <a:moveTo>
                    <a:pt x="301244" y="6858"/>
                  </a:moveTo>
                  <a:lnTo>
                    <a:pt x="312420" y="12573"/>
                  </a:lnTo>
                  <a:lnTo>
                    <a:pt x="312420" y="25019"/>
                  </a:lnTo>
                  <a:lnTo>
                    <a:pt x="269240" y="25019"/>
                  </a:lnTo>
                  <a:lnTo>
                    <a:pt x="269240" y="12446"/>
                  </a:lnTo>
                  <a:lnTo>
                    <a:pt x="280289" y="18161"/>
                  </a:lnTo>
                  <a:lnTo>
                    <a:pt x="24257" y="518922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150" y="500888"/>
                  </a:lnTo>
                  <a:lnTo>
                    <a:pt x="57150" y="513334"/>
                  </a:lnTo>
                  <a:lnTo>
                    <a:pt x="45974" y="507619"/>
                  </a:lnTo>
                  <a:lnTo>
                    <a:pt x="301244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650553" y="9561659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641263" y="9552304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323596" y="18161"/>
                  </a:moveTo>
                  <a:lnTo>
                    <a:pt x="68453" y="518922"/>
                  </a:lnTo>
                  <a:cubicBezTo>
                    <a:pt x="66294" y="523113"/>
                    <a:pt x="61976" y="525780"/>
                    <a:pt x="57277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064" y="6858"/>
                  </a:lnTo>
                  <a:cubicBezTo>
                    <a:pt x="260223" y="2667"/>
                    <a:pt x="264541" y="0"/>
                    <a:pt x="269113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224"/>
                    <a:pt x="323596" y="18161"/>
                  </a:cubicBezTo>
                  <a:moveTo>
                    <a:pt x="301371" y="6858"/>
                  </a:moveTo>
                  <a:lnTo>
                    <a:pt x="312547" y="12573"/>
                  </a:lnTo>
                  <a:lnTo>
                    <a:pt x="312547" y="25019"/>
                  </a:lnTo>
                  <a:lnTo>
                    <a:pt x="269113" y="25019"/>
                  </a:lnTo>
                  <a:lnTo>
                    <a:pt x="269113" y="12446"/>
                  </a:lnTo>
                  <a:lnTo>
                    <a:pt x="280162" y="18161"/>
                  </a:lnTo>
                  <a:lnTo>
                    <a:pt x="24257" y="518922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277" y="500888"/>
                  </a:lnTo>
                  <a:lnTo>
                    <a:pt x="57277" y="513334"/>
                  </a:lnTo>
                  <a:lnTo>
                    <a:pt x="46101" y="507619"/>
                  </a:lnTo>
                  <a:lnTo>
                    <a:pt x="301371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426768" y="9561659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417483" y="9552304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374" cy="525780"/>
            </a:xfrm>
            <a:custGeom>
              <a:avLst/>
              <a:gdLst/>
              <a:ahLst/>
              <a:cxnLst/>
              <a:rect r="r" b="b" t="t" l="l"/>
              <a:pathLst>
                <a:path h="525780" w="325374">
                  <a:moveTo>
                    <a:pt x="323469" y="18161"/>
                  </a:moveTo>
                  <a:lnTo>
                    <a:pt x="68453" y="518922"/>
                  </a:lnTo>
                  <a:cubicBezTo>
                    <a:pt x="66294" y="523113"/>
                    <a:pt x="61976" y="525780"/>
                    <a:pt x="57277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064" y="6858"/>
                  </a:lnTo>
                  <a:cubicBezTo>
                    <a:pt x="260223" y="2667"/>
                    <a:pt x="264541" y="0"/>
                    <a:pt x="269113" y="0"/>
                  </a:cubicBezTo>
                  <a:lnTo>
                    <a:pt x="312293" y="0"/>
                  </a:lnTo>
                  <a:cubicBezTo>
                    <a:pt x="316611" y="0"/>
                    <a:pt x="320675" y="2286"/>
                    <a:pt x="322961" y="5969"/>
                  </a:cubicBezTo>
                  <a:cubicBezTo>
                    <a:pt x="325247" y="9652"/>
                    <a:pt x="325374" y="14224"/>
                    <a:pt x="323469" y="18161"/>
                  </a:cubicBezTo>
                  <a:moveTo>
                    <a:pt x="301244" y="6858"/>
                  </a:moveTo>
                  <a:lnTo>
                    <a:pt x="312420" y="12573"/>
                  </a:lnTo>
                  <a:lnTo>
                    <a:pt x="312420" y="25019"/>
                  </a:lnTo>
                  <a:lnTo>
                    <a:pt x="269240" y="25019"/>
                  </a:lnTo>
                  <a:lnTo>
                    <a:pt x="269240" y="12446"/>
                  </a:lnTo>
                  <a:lnTo>
                    <a:pt x="280289" y="18161"/>
                  </a:lnTo>
                  <a:lnTo>
                    <a:pt x="24257" y="518922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277" y="500888"/>
                  </a:lnTo>
                  <a:lnTo>
                    <a:pt x="57277" y="513334"/>
                  </a:lnTo>
                  <a:lnTo>
                    <a:pt x="46101" y="507619"/>
                  </a:lnTo>
                  <a:lnTo>
                    <a:pt x="301244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202349" y="9561659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212" cy="500888"/>
            </a:xfrm>
            <a:custGeom>
              <a:avLst/>
              <a:gdLst/>
              <a:ahLst/>
              <a:cxnLst/>
              <a:rect r="r" b="b" t="t" l="l"/>
              <a:pathLst>
                <a:path h="500888" w="299212">
                  <a:moveTo>
                    <a:pt x="299212" y="0"/>
                  </a:moveTo>
                  <a:lnTo>
                    <a:pt x="256032" y="0"/>
                  </a:lnTo>
                  <a:lnTo>
                    <a:pt x="0" y="500888"/>
                  </a:lnTo>
                  <a:lnTo>
                    <a:pt x="43942" y="500888"/>
                  </a:lnTo>
                  <a:lnTo>
                    <a:pt x="299212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192941" y="9552304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323596" y="18161"/>
                  </a:moveTo>
                  <a:lnTo>
                    <a:pt x="68453" y="518922"/>
                  </a:lnTo>
                  <a:cubicBezTo>
                    <a:pt x="66294" y="523113"/>
                    <a:pt x="61976" y="525780"/>
                    <a:pt x="57277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191" y="6731"/>
                  </a:lnTo>
                  <a:cubicBezTo>
                    <a:pt x="260350" y="2540"/>
                    <a:pt x="264668" y="0"/>
                    <a:pt x="269240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224"/>
                    <a:pt x="323596" y="18161"/>
                  </a:cubicBezTo>
                  <a:moveTo>
                    <a:pt x="301371" y="6858"/>
                  </a:moveTo>
                  <a:lnTo>
                    <a:pt x="312547" y="12573"/>
                  </a:lnTo>
                  <a:lnTo>
                    <a:pt x="312547" y="25019"/>
                  </a:lnTo>
                  <a:lnTo>
                    <a:pt x="269367" y="25019"/>
                  </a:lnTo>
                  <a:lnTo>
                    <a:pt x="269367" y="12446"/>
                  </a:lnTo>
                  <a:lnTo>
                    <a:pt x="280416" y="18161"/>
                  </a:lnTo>
                  <a:lnTo>
                    <a:pt x="24257" y="519049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277" y="500888"/>
                  </a:lnTo>
                  <a:lnTo>
                    <a:pt x="57277" y="513334"/>
                  </a:lnTo>
                  <a:lnTo>
                    <a:pt x="46101" y="507619"/>
                  </a:lnTo>
                  <a:lnTo>
                    <a:pt x="301371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977803" y="9561659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5968399" y="9552304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323596" y="18161"/>
                  </a:moveTo>
                  <a:lnTo>
                    <a:pt x="68453" y="518922"/>
                  </a:lnTo>
                  <a:cubicBezTo>
                    <a:pt x="66294" y="523113"/>
                    <a:pt x="61976" y="525780"/>
                    <a:pt x="57277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191" y="6731"/>
                  </a:lnTo>
                  <a:cubicBezTo>
                    <a:pt x="260350" y="2540"/>
                    <a:pt x="264668" y="0"/>
                    <a:pt x="269240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224"/>
                    <a:pt x="323596" y="18161"/>
                  </a:cubicBezTo>
                  <a:moveTo>
                    <a:pt x="301371" y="6858"/>
                  </a:moveTo>
                  <a:lnTo>
                    <a:pt x="312547" y="12573"/>
                  </a:lnTo>
                  <a:lnTo>
                    <a:pt x="312547" y="25019"/>
                  </a:lnTo>
                  <a:lnTo>
                    <a:pt x="269367" y="25019"/>
                  </a:lnTo>
                  <a:lnTo>
                    <a:pt x="269367" y="12446"/>
                  </a:lnTo>
                  <a:lnTo>
                    <a:pt x="280416" y="18161"/>
                  </a:lnTo>
                  <a:lnTo>
                    <a:pt x="24257" y="519049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277" y="500888"/>
                  </a:lnTo>
                  <a:lnTo>
                    <a:pt x="57277" y="513334"/>
                  </a:lnTo>
                  <a:lnTo>
                    <a:pt x="46101" y="507619"/>
                  </a:lnTo>
                  <a:lnTo>
                    <a:pt x="301371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5754019" y="9561659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5744619" y="9552304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323596" y="18161"/>
                  </a:moveTo>
                  <a:lnTo>
                    <a:pt x="68453" y="518922"/>
                  </a:lnTo>
                  <a:cubicBezTo>
                    <a:pt x="66294" y="523113"/>
                    <a:pt x="61976" y="525780"/>
                    <a:pt x="57277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191" y="6731"/>
                  </a:lnTo>
                  <a:cubicBezTo>
                    <a:pt x="260350" y="2540"/>
                    <a:pt x="264668" y="0"/>
                    <a:pt x="269240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224"/>
                    <a:pt x="323596" y="18161"/>
                  </a:cubicBezTo>
                  <a:moveTo>
                    <a:pt x="301371" y="6858"/>
                  </a:moveTo>
                  <a:lnTo>
                    <a:pt x="312547" y="12573"/>
                  </a:lnTo>
                  <a:lnTo>
                    <a:pt x="312547" y="25019"/>
                  </a:lnTo>
                  <a:lnTo>
                    <a:pt x="269367" y="25019"/>
                  </a:lnTo>
                  <a:lnTo>
                    <a:pt x="269367" y="12446"/>
                  </a:lnTo>
                  <a:lnTo>
                    <a:pt x="280416" y="18161"/>
                  </a:lnTo>
                  <a:lnTo>
                    <a:pt x="24257" y="519049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277" y="500888"/>
                  </a:lnTo>
                  <a:lnTo>
                    <a:pt x="57277" y="513334"/>
                  </a:lnTo>
                  <a:lnTo>
                    <a:pt x="46101" y="507619"/>
                  </a:lnTo>
                  <a:lnTo>
                    <a:pt x="301371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29473" y="9561659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6159" y="0"/>
                  </a:lnTo>
                  <a:lnTo>
                    <a:pt x="0" y="500888"/>
                  </a:lnTo>
                  <a:lnTo>
                    <a:pt x="44196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5520205" y="9552304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374" cy="525780"/>
            </a:xfrm>
            <a:custGeom>
              <a:avLst/>
              <a:gdLst/>
              <a:ahLst/>
              <a:cxnLst/>
              <a:rect r="r" b="b" t="t" l="l"/>
              <a:pathLst>
                <a:path h="525780" w="325374">
                  <a:moveTo>
                    <a:pt x="323469" y="18161"/>
                  </a:moveTo>
                  <a:lnTo>
                    <a:pt x="68199" y="518922"/>
                  </a:lnTo>
                  <a:cubicBezTo>
                    <a:pt x="66040" y="523113"/>
                    <a:pt x="61722" y="525780"/>
                    <a:pt x="57023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429"/>
                    <a:pt x="1905" y="507619"/>
                  </a:cubicBezTo>
                  <a:lnTo>
                    <a:pt x="258064" y="6858"/>
                  </a:lnTo>
                  <a:cubicBezTo>
                    <a:pt x="260223" y="2667"/>
                    <a:pt x="264541" y="0"/>
                    <a:pt x="269113" y="0"/>
                  </a:cubicBezTo>
                  <a:lnTo>
                    <a:pt x="312293" y="0"/>
                  </a:lnTo>
                  <a:cubicBezTo>
                    <a:pt x="316611" y="0"/>
                    <a:pt x="320675" y="2286"/>
                    <a:pt x="322961" y="5969"/>
                  </a:cubicBezTo>
                  <a:cubicBezTo>
                    <a:pt x="325247" y="9652"/>
                    <a:pt x="325374" y="14224"/>
                    <a:pt x="323469" y="18161"/>
                  </a:cubicBezTo>
                  <a:moveTo>
                    <a:pt x="301244" y="6858"/>
                  </a:moveTo>
                  <a:lnTo>
                    <a:pt x="312420" y="12573"/>
                  </a:lnTo>
                  <a:lnTo>
                    <a:pt x="312420" y="25019"/>
                  </a:lnTo>
                  <a:lnTo>
                    <a:pt x="269240" y="25019"/>
                  </a:lnTo>
                  <a:lnTo>
                    <a:pt x="269240" y="12446"/>
                  </a:lnTo>
                  <a:lnTo>
                    <a:pt x="280289" y="18161"/>
                  </a:lnTo>
                  <a:lnTo>
                    <a:pt x="24257" y="518922"/>
                  </a:lnTo>
                  <a:lnTo>
                    <a:pt x="13081" y="513334"/>
                  </a:lnTo>
                  <a:lnTo>
                    <a:pt x="13081" y="500888"/>
                  </a:lnTo>
                  <a:lnTo>
                    <a:pt x="57150" y="500888"/>
                  </a:lnTo>
                  <a:lnTo>
                    <a:pt x="57150" y="513334"/>
                  </a:lnTo>
                  <a:lnTo>
                    <a:pt x="45974" y="507619"/>
                  </a:lnTo>
                  <a:lnTo>
                    <a:pt x="301244" y="6858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0" y="794402"/>
            <a:ext cx="4603257" cy="268465"/>
            <a:chOff x="0" y="0"/>
            <a:chExt cx="6137677" cy="35795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6894" cy="357886"/>
            </a:xfrm>
            <a:custGeom>
              <a:avLst/>
              <a:gdLst/>
              <a:ahLst/>
              <a:cxnLst/>
              <a:rect r="r" b="b" t="t" l="l"/>
              <a:pathLst>
                <a:path h="357886" w="6136894">
                  <a:moveTo>
                    <a:pt x="0" y="357886"/>
                  </a:moveTo>
                  <a:lnTo>
                    <a:pt x="0" y="0"/>
                  </a:lnTo>
                  <a:lnTo>
                    <a:pt x="6136894" y="0"/>
                  </a:lnTo>
                  <a:lnTo>
                    <a:pt x="6136894" y="357886"/>
                  </a:lnTo>
                  <a:lnTo>
                    <a:pt x="0" y="357886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-719" y="234599"/>
            <a:ext cx="4603892" cy="271639"/>
            <a:chOff x="0" y="0"/>
            <a:chExt cx="6138523" cy="3621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7910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910">
                  <a:moveTo>
                    <a:pt x="6137910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910" y="361696"/>
                  </a:lnTo>
                  <a:lnTo>
                    <a:pt x="6137910" y="0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0" y="1339228"/>
            <a:ext cx="4603257" cy="266561"/>
            <a:chOff x="0" y="0"/>
            <a:chExt cx="6137677" cy="3554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36894" cy="355473"/>
            </a:xfrm>
            <a:custGeom>
              <a:avLst/>
              <a:gdLst/>
              <a:ahLst/>
              <a:cxnLst/>
              <a:rect r="r" b="b" t="t" l="l"/>
              <a:pathLst>
                <a:path h="355473" w="6136894">
                  <a:moveTo>
                    <a:pt x="0" y="355473"/>
                  </a:moveTo>
                  <a:lnTo>
                    <a:pt x="0" y="0"/>
                  </a:lnTo>
                  <a:lnTo>
                    <a:pt x="6136894" y="0"/>
                  </a:lnTo>
                  <a:lnTo>
                    <a:pt x="6136894" y="355473"/>
                  </a:lnTo>
                  <a:lnTo>
                    <a:pt x="0" y="355473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2979879" y="0"/>
            <a:ext cx="5293143" cy="1611426"/>
            <a:chOff x="0" y="0"/>
            <a:chExt cx="7057524" cy="214856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057517" cy="2148078"/>
            </a:xfrm>
            <a:custGeom>
              <a:avLst/>
              <a:gdLst/>
              <a:ahLst/>
              <a:cxnLst/>
              <a:rect r="r" b="b" t="t" l="l"/>
              <a:pathLst>
                <a:path h="2148078" w="7057517">
                  <a:moveTo>
                    <a:pt x="7057517" y="0"/>
                  </a:moveTo>
                  <a:lnTo>
                    <a:pt x="0" y="0"/>
                  </a:lnTo>
                  <a:lnTo>
                    <a:pt x="0" y="2148078"/>
                  </a:lnTo>
                  <a:lnTo>
                    <a:pt x="7057517" y="2148078"/>
                  </a:lnTo>
                  <a:lnTo>
                    <a:pt x="7057517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85025" y="5075506"/>
            <a:ext cx="1882548" cy="5244392"/>
            <a:chOff x="0" y="0"/>
            <a:chExt cx="2510063" cy="699252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1255014" y="0"/>
              <a:ext cx="1254887" cy="6941566"/>
            </a:xfrm>
            <a:custGeom>
              <a:avLst/>
              <a:gdLst/>
              <a:ahLst/>
              <a:cxnLst/>
              <a:rect r="r" b="b" t="t" l="l"/>
              <a:pathLst>
                <a:path h="6941566" w="1254887">
                  <a:moveTo>
                    <a:pt x="0" y="0"/>
                  </a:moveTo>
                  <a:lnTo>
                    <a:pt x="1204087" y="0"/>
                  </a:lnTo>
                  <a:cubicBezTo>
                    <a:pt x="1232154" y="0"/>
                    <a:pt x="1254887" y="22733"/>
                    <a:pt x="1254887" y="50800"/>
                  </a:cubicBezTo>
                  <a:lnTo>
                    <a:pt x="1254887" y="6941566"/>
                  </a:lnTo>
                  <a:lnTo>
                    <a:pt x="1153160" y="6941566"/>
                  </a:lnTo>
                  <a:lnTo>
                    <a:pt x="1153160" y="50800"/>
                  </a:lnTo>
                  <a:lnTo>
                    <a:pt x="1203960" y="50800"/>
                  </a:lnTo>
                  <a:lnTo>
                    <a:pt x="1203960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55014" cy="6941566"/>
            </a:xfrm>
            <a:custGeom>
              <a:avLst/>
              <a:gdLst/>
              <a:ahLst/>
              <a:cxnLst/>
              <a:rect r="r" b="b" t="t" l="l"/>
              <a:pathLst>
                <a:path h="6941566" w="1255014">
                  <a:moveTo>
                    <a:pt x="0" y="6941566"/>
                  </a:move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lnTo>
                    <a:pt x="1255014" y="0"/>
                  </a:lnTo>
                  <a:lnTo>
                    <a:pt x="1255014" y="101727"/>
                  </a:lnTo>
                  <a:lnTo>
                    <a:pt x="50800" y="101727"/>
                  </a:lnTo>
                  <a:lnTo>
                    <a:pt x="50800" y="50800"/>
                  </a:lnTo>
                  <a:lnTo>
                    <a:pt x="101600" y="50800"/>
                  </a:lnTo>
                  <a:lnTo>
                    <a:pt x="101600" y="6941566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2593818" y="8576787"/>
            <a:ext cx="1585463" cy="1562615"/>
            <a:chOff x="0" y="0"/>
            <a:chExt cx="2113951" cy="208348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113661" cy="2083054"/>
            </a:xfrm>
            <a:custGeom>
              <a:avLst/>
              <a:gdLst/>
              <a:ahLst/>
              <a:cxnLst/>
              <a:rect r="r" b="b" t="t" l="l"/>
              <a:pathLst>
                <a:path h="2083054" w="2113661">
                  <a:moveTo>
                    <a:pt x="1056894" y="0"/>
                  </a:moveTo>
                  <a:lnTo>
                    <a:pt x="2088261" y="0"/>
                  </a:lnTo>
                  <a:cubicBezTo>
                    <a:pt x="2102358" y="0"/>
                    <a:pt x="2113661" y="11430"/>
                    <a:pt x="2113661" y="25400"/>
                  </a:cubicBezTo>
                  <a:lnTo>
                    <a:pt x="2113661" y="2057654"/>
                  </a:lnTo>
                  <a:cubicBezTo>
                    <a:pt x="2113661" y="2071751"/>
                    <a:pt x="2102231" y="2083054"/>
                    <a:pt x="2088261" y="2083054"/>
                  </a:cubicBezTo>
                  <a:lnTo>
                    <a:pt x="25400" y="2083054"/>
                  </a:lnTo>
                  <a:cubicBezTo>
                    <a:pt x="11303" y="2083054"/>
                    <a:pt x="0" y="2071624"/>
                    <a:pt x="0" y="205765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56894" y="0"/>
                  </a:lnTo>
                  <a:lnTo>
                    <a:pt x="1056894" y="25400"/>
                  </a:lnTo>
                  <a:lnTo>
                    <a:pt x="1056894" y="0"/>
                  </a:lnTo>
                  <a:moveTo>
                    <a:pt x="1056894" y="50800"/>
                  </a:move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2057654"/>
                  </a:lnTo>
                  <a:lnTo>
                    <a:pt x="25400" y="2057654"/>
                  </a:lnTo>
                  <a:lnTo>
                    <a:pt x="25400" y="2032254"/>
                  </a:lnTo>
                  <a:lnTo>
                    <a:pt x="2088261" y="2032254"/>
                  </a:lnTo>
                  <a:lnTo>
                    <a:pt x="2088261" y="2057654"/>
                  </a:lnTo>
                  <a:lnTo>
                    <a:pt x="2062861" y="2057654"/>
                  </a:lnTo>
                  <a:lnTo>
                    <a:pt x="2062861" y="25400"/>
                  </a:lnTo>
                  <a:lnTo>
                    <a:pt x="2088261" y="25400"/>
                  </a:lnTo>
                  <a:lnTo>
                    <a:pt x="2088261" y="50800"/>
                  </a:lnTo>
                  <a:lnTo>
                    <a:pt x="1056894" y="508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2791923" y="2299212"/>
            <a:ext cx="127073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 spc="-749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Conclusión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772857" y="4404237"/>
            <a:ext cx="11722370" cy="330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8"/>
              </a:lnSpc>
            </a:pPr>
            <a:r>
              <a:rPr lang="en-US" sz="3629" spc="-84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Dominar el proceso de creación de un sitio web requiere un enfoque integral que abarque estrategias de diseño, desarrollo y contenidos. Comprendiendo las necesidades del cliente y centrándose en la experiencia del usuario, se puede conseguir un sitio web de éxito.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8957" y="1069020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141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141">
                  <a:moveTo>
                    <a:pt x="5517515" y="10870057"/>
                  </a:move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008741" y="0"/>
                  </a:lnTo>
                  <a:cubicBezTo>
                    <a:pt x="11022838" y="0"/>
                    <a:pt x="11034141" y="11430"/>
                    <a:pt x="11034141" y="25400"/>
                  </a:cubicBezTo>
                  <a:lnTo>
                    <a:pt x="11034141" y="10844657"/>
                  </a:lnTo>
                  <a:cubicBezTo>
                    <a:pt x="11034141" y="10858753"/>
                    <a:pt x="11022711" y="10870057"/>
                    <a:pt x="11008741" y="10870057"/>
                  </a:cubicBezTo>
                  <a:lnTo>
                    <a:pt x="5517515" y="10870057"/>
                  </a:lnTo>
                  <a:lnTo>
                    <a:pt x="5517515" y="10844657"/>
                  </a:lnTo>
                  <a:lnTo>
                    <a:pt x="5517515" y="10870057"/>
                  </a:lnTo>
                  <a:moveTo>
                    <a:pt x="5517515" y="10819257"/>
                  </a:moveTo>
                  <a:lnTo>
                    <a:pt x="11008741" y="10819257"/>
                  </a:lnTo>
                  <a:lnTo>
                    <a:pt x="11008741" y="10844657"/>
                  </a:lnTo>
                  <a:lnTo>
                    <a:pt x="10983341" y="10844657"/>
                  </a:lnTo>
                  <a:lnTo>
                    <a:pt x="10983341" y="25400"/>
                  </a:lnTo>
                  <a:lnTo>
                    <a:pt x="11008741" y="25400"/>
                  </a:lnTo>
                  <a:lnTo>
                    <a:pt x="11008741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5517515" y="10819257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475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475">
                  <a:moveTo>
                    <a:pt x="22469475" y="0"/>
                  </a:moveTo>
                  <a:lnTo>
                    <a:pt x="0" y="0"/>
                  </a:lnTo>
                  <a:lnTo>
                    <a:pt x="0" y="8781288"/>
                  </a:lnTo>
                  <a:lnTo>
                    <a:pt x="11234674" y="8781288"/>
                  </a:lnTo>
                  <a:lnTo>
                    <a:pt x="22469475" y="8781288"/>
                  </a:lnTo>
                  <a:lnTo>
                    <a:pt x="224694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78026" y="355491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8671" y="346129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2531" y="355491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3174" y="34612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26315" y="355491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955" y="34612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50823" y="355491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41471" y="34612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075318" y="355491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65975" y="34612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299115" y="355491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89755" y="34612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23623" y="355491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14259" y="34612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78026" y="1828943"/>
            <a:ext cx="6049586" cy="155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7"/>
              </a:lnSpc>
            </a:pPr>
            <a:r>
              <a:rPr lang="en-US" sz="10089" spc="-119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Glosario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5910943" y="-38139"/>
            <a:ext cx="1882547" cy="5236775"/>
            <a:chOff x="0" y="0"/>
            <a:chExt cx="2510062" cy="698236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50800"/>
              <a:ext cx="1254887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4887">
                  <a:moveTo>
                    <a:pt x="1254887" y="6931279"/>
                  </a:moveTo>
                  <a:lnTo>
                    <a:pt x="50800" y="6931279"/>
                  </a:lnTo>
                  <a:cubicBezTo>
                    <a:pt x="22733" y="6931279"/>
                    <a:pt x="0" y="6908547"/>
                    <a:pt x="0" y="688047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4760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254887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0" y="8668607"/>
            <a:ext cx="5292508" cy="1613330"/>
            <a:chOff x="0" y="0"/>
            <a:chExt cx="7056678" cy="215110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56501" cy="2150745"/>
            </a:xfrm>
            <a:custGeom>
              <a:avLst/>
              <a:gdLst/>
              <a:ahLst/>
              <a:cxnLst/>
              <a:rect r="r" b="b" t="t" l="l"/>
              <a:pathLst>
                <a:path h="2150745" w="7056501">
                  <a:moveTo>
                    <a:pt x="0" y="2150745"/>
                  </a:moveTo>
                  <a:lnTo>
                    <a:pt x="0" y="0"/>
                  </a:lnTo>
                  <a:lnTo>
                    <a:pt x="7056501" y="0"/>
                  </a:lnTo>
                  <a:lnTo>
                    <a:pt x="7056501" y="2150745"/>
                  </a:lnTo>
                  <a:lnTo>
                    <a:pt x="0" y="2150745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929786" y="3623355"/>
            <a:ext cx="13331767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Proceso de Creación de Sitios Web: Secuencia de pasos y estrategias utilizadas para diseñar, desarrollar y lanzar un sitio web exitoso.</a:t>
            </a:r>
          </a:p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Identidad de Marca: Conjunto de elementos visuales, emocionales y culturales que representan una marca y la diferencian de otras.</a:t>
            </a:r>
          </a:p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Público Objetivo: Grupo específico de personas al que se dirige un producto, servicio o contenido.</a:t>
            </a:r>
          </a:p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Diseño y Experiencia de Usuario (UX): Proceso de mejorar la satisfacción del usuario mediante la mejora de la usabilidad, accesibilidad e interacción entre el usuario y el producto.</a:t>
            </a:r>
          </a:p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Wireframes: Esquemas básicos de diseño que muestran la estructura y disposición de una página web antes de añadir detalles visuales.</a:t>
            </a:r>
          </a:p>
          <a:p>
            <a:pPr algn="l" marL="431551" indent="-215776" lvl="1">
              <a:lnSpc>
                <a:spcPts val="2398"/>
              </a:lnSpc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Prototipos: Modelos preliminares de un producto que permiten la evaluación de su diseño y funcionalidad antes de la producción final.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78480" cy="10281645"/>
            <a:chOff x="0" y="0"/>
            <a:chExt cx="24371307" cy="137088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71300" cy="13708887"/>
            </a:xfrm>
            <a:custGeom>
              <a:avLst/>
              <a:gdLst/>
              <a:ahLst/>
              <a:cxnLst/>
              <a:rect r="r" b="b" t="t" l="l"/>
              <a:pathLst>
                <a:path h="13708887" w="24371300">
                  <a:moveTo>
                    <a:pt x="24371300" y="0"/>
                  </a:moveTo>
                  <a:lnTo>
                    <a:pt x="0" y="0"/>
                  </a:lnTo>
                  <a:lnTo>
                    <a:pt x="0" y="13708887"/>
                  </a:lnTo>
                  <a:lnTo>
                    <a:pt x="24371300" y="13708887"/>
                  </a:lnTo>
                  <a:lnTo>
                    <a:pt x="24371300" y="0"/>
                  </a:lnTo>
                  <a:close/>
                </a:path>
              </a:pathLst>
            </a:custGeom>
            <a:solidFill>
              <a:srgbClr val="C2C2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58957" y="1069020"/>
            <a:ext cx="8276149" cy="8153022"/>
            <a:chOff x="0" y="0"/>
            <a:chExt cx="11034865" cy="10870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34141" cy="10870057"/>
            </a:xfrm>
            <a:custGeom>
              <a:avLst/>
              <a:gdLst/>
              <a:ahLst/>
              <a:cxnLst/>
              <a:rect r="r" b="b" t="t" l="l"/>
              <a:pathLst>
                <a:path h="10870057" w="11034141">
                  <a:moveTo>
                    <a:pt x="5517515" y="10870057"/>
                  </a:moveTo>
                  <a:lnTo>
                    <a:pt x="25400" y="10870057"/>
                  </a:lnTo>
                  <a:cubicBezTo>
                    <a:pt x="11303" y="10870057"/>
                    <a:pt x="0" y="10858626"/>
                    <a:pt x="0" y="1084465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008741" y="0"/>
                  </a:lnTo>
                  <a:cubicBezTo>
                    <a:pt x="11022838" y="0"/>
                    <a:pt x="11034141" y="11430"/>
                    <a:pt x="11034141" y="25400"/>
                  </a:cubicBezTo>
                  <a:lnTo>
                    <a:pt x="11034141" y="10844657"/>
                  </a:lnTo>
                  <a:cubicBezTo>
                    <a:pt x="11034141" y="10858753"/>
                    <a:pt x="11022711" y="10870057"/>
                    <a:pt x="11008741" y="10870057"/>
                  </a:cubicBezTo>
                  <a:lnTo>
                    <a:pt x="5517515" y="10870057"/>
                  </a:lnTo>
                  <a:lnTo>
                    <a:pt x="5517515" y="10844657"/>
                  </a:lnTo>
                  <a:lnTo>
                    <a:pt x="5517515" y="10870057"/>
                  </a:lnTo>
                  <a:moveTo>
                    <a:pt x="5517515" y="10819257"/>
                  </a:moveTo>
                  <a:lnTo>
                    <a:pt x="11008741" y="10819257"/>
                  </a:lnTo>
                  <a:lnTo>
                    <a:pt x="11008741" y="10844657"/>
                  </a:lnTo>
                  <a:lnTo>
                    <a:pt x="10983341" y="10844657"/>
                  </a:lnTo>
                  <a:lnTo>
                    <a:pt x="10983341" y="25400"/>
                  </a:lnTo>
                  <a:lnTo>
                    <a:pt x="11008741" y="25400"/>
                  </a:lnTo>
                  <a:lnTo>
                    <a:pt x="11008741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0844657"/>
                  </a:lnTo>
                  <a:lnTo>
                    <a:pt x="25400" y="10844657"/>
                  </a:lnTo>
                  <a:lnTo>
                    <a:pt x="25400" y="10819257"/>
                  </a:lnTo>
                  <a:lnTo>
                    <a:pt x="5517515" y="10819257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1847993"/>
            <a:ext cx="16852378" cy="6585965"/>
            <a:chOff x="0" y="0"/>
            <a:chExt cx="22469837" cy="87812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69475" cy="8781288"/>
            </a:xfrm>
            <a:custGeom>
              <a:avLst/>
              <a:gdLst/>
              <a:ahLst/>
              <a:cxnLst/>
              <a:rect r="r" b="b" t="t" l="l"/>
              <a:pathLst>
                <a:path h="8781288" w="22469475">
                  <a:moveTo>
                    <a:pt x="22469475" y="0"/>
                  </a:moveTo>
                  <a:lnTo>
                    <a:pt x="0" y="0"/>
                  </a:lnTo>
                  <a:lnTo>
                    <a:pt x="0" y="8781288"/>
                  </a:lnTo>
                  <a:lnTo>
                    <a:pt x="11234674" y="8781288"/>
                  </a:lnTo>
                  <a:lnTo>
                    <a:pt x="22469475" y="8781288"/>
                  </a:lnTo>
                  <a:lnTo>
                    <a:pt x="2246947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78026" y="355491"/>
            <a:ext cx="224673" cy="375724"/>
            <a:chOff x="0" y="0"/>
            <a:chExt cx="299564" cy="500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8671" y="346129"/>
            <a:ext cx="243381" cy="394433"/>
            <a:chOff x="0" y="0"/>
            <a:chExt cx="324508" cy="5259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02531" y="355491"/>
            <a:ext cx="224673" cy="375724"/>
            <a:chOff x="0" y="0"/>
            <a:chExt cx="299564" cy="500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93174" y="346129"/>
            <a:ext cx="243381" cy="394433"/>
            <a:chOff x="0" y="0"/>
            <a:chExt cx="324508" cy="5259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26315" y="355491"/>
            <a:ext cx="224673" cy="375724"/>
            <a:chOff x="0" y="0"/>
            <a:chExt cx="299564" cy="5009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16955" y="346129"/>
            <a:ext cx="243381" cy="394433"/>
            <a:chOff x="0" y="0"/>
            <a:chExt cx="324508" cy="525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850823" y="355491"/>
            <a:ext cx="224673" cy="375724"/>
            <a:chOff x="0" y="0"/>
            <a:chExt cx="299564" cy="500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841471" y="346129"/>
            <a:ext cx="243381" cy="394433"/>
            <a:chOff x="0" y="0"/>
            <a:chExt cx="324508" cy="5259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075318" y="355491"/>
            <a:ext cx="224673" cy="375724"/>
            <a:chOff x="0" y="0"/>
            <a:chExt cx="299564" cy="5009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270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065975" y="346129"/>
            <a:ext cx="243381" cy="394433"/>
            <a:chOff x="0" y="0"/>
            <a:chExt cx="324508" cy="5259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635" y="0"/>
              <a:ext cx="325628" cy="525780"/>
            </a:xfrm>
            <a:custGeom>
              <a:avLst/>
              <a:gdLst/>
              <a:ahLst/>
              <a:cxnLst/>
              <a:rect r="r" b="b" t="t" l="l"/>
              <a:pathLst>
                <a:path h="525780" w="325628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547" y="0"/>
                  </a:lnTo>
                  <a:cubicBezTo>
                    <a:pt x="316865" y="0"/>
                    <a:pt x="320929" y="2286"/>
                    <a:pt x="323215" y="5969"/>
                  </a:cubicBezTo>
                  <a:cubicBezTo>
                    <a:pt x="325501" y="9652"/>
                    <a:pt x="325628" y="14351"/>
                    <a:pt x="323723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299115" y="355491"/>
            <a:ext cx="224673" cy="375724"/>
            <a:chOff x="0" y="0"/>
            <a:chExt cx="299564" cy="500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289755" y="346129"/>
            <a:ext cx="243381" cy="394433"/>
            <a:chOff x="0" y="0"/>
            <a:chExt cx="324508" cy="5259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23623" y="355491"/>
            <a:ext cx="224673" cy="375724"/>
            <a:chOff x="0" y="0"/>
            <a:chExt cx="299564" cy="5009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9339" cy="500888"/>
            </a:xfrm>
            <a:custGeom>
              <a:avLst/>
              <a:gdLst/>
              <a:ahLst/>
              <a:cxnLst/>
              <a:rect r="r" b="b" t="t" l="l"/>
              <a:pathLst>
                <a:path h="500888" w="299339">
                  <a:moveTo>
                    <a:pt x="299339" y="0"/>
                  </a:moveTo>
                  <a:lnTo>
                    <a:pt x="255143" y="0"/>
                  </a:lnTo>
                  <a:lnTo>
                    <a:pt x="0" y="500888"/>
                  </a:lnTo>
                  <a:lnTo>
                    <a:pt x="43180" y="500888"/>
                  </a:lnTo>
                  <a:lnTo>
                    <a:pt x="299339" y="0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514259" y="346129"/>
            <a:ext cx="243381" cy="394433"/>
            <a:chOff x="0" y="0"/>
            <a:chExt cx="324508" cy="52591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635" y="0"/>
              <a:ext cx="325501" cy="525780"/>
            </a:xfrm>
            <a:custGeom>
              <a:avLst/>
              <a:gdLst/>
              <a:ahLst/>
              <a:cxnLst/>
              <a:rect r="r" b="b" t="t" l="l"/>
              <a:pathLst>
                <a:path h="525780" w="325501">
                  <a:moveTo>
                    <a:pt x="2032" y="507619"/>
                  </a:moveTo>
                  <a:lnTo>
                    <a:pt x="257175" y="6858"/>
                  </a:lnTo>
                  <a:cubicBezTo>
                    <a:pt x="259334" y="2667"/>
                    <a:pt x="263652" y="0"/>
                    <a:pt x="268351" y="0"/>
                  </a:cubicBezTo>
                  <a:lnTo>
                    <a:pt x="312420" y="0"/>
                  </a:lnTo>
                  <a:cubicBezTo>
                    <a:pt x="316738" y="0"/>
                    <a:pt x="320802" y="2286"/>
                    <a:pt x="323088" y="5969"/>
                  </a:cubicBezTo>
                  <a:cubicBezTo>
                    <a:pt x="325374" y="9652"/>
                    <a:pt x="325501" y="14351"/>
                    <a:pt x="323596" y="18161"/>
                  </a:cubicBezTo>
                  <a:lnTo>
                    <a:pt x="67437" y="519049"/>
                  </a:lnTo>
                  <a:cubicBezTo>
                    <a:pt x="65278" y="523240"/>
                    <a:pt x="60960" y="525780"/>
                    <a:pt x="56388" y="525780"/>
                  </a:cubicBezTo>
                  <a:lnTo>
                    <a:pt x="13081" y="525780"/>
                  </a:lnTo>
                  <a:cubicBezTo>
                    <a:pt x="8763" y="525780"/>
                    <a:pt x="4699" y="523494"/>
                    <a:pt x="2413" y="519811"/>
                  </a:cubicBezTo>
                  <a:cubicBezTo>
                    <a:pt x="127" y="516128"/>
                    <a:pt x="0" y="511556"/>
                    <a:pt x="1905" y="507619"/>
                  </a:cubicBezTo>
                  <a:moveTo>
                    <a:pt x="24130" y="518922"/>
                  </a:moveTo>
                  <a:lnTo>
                    <a:pt x="12954" y="513207"/>
                  </a:lnTo>
                  <a:lnTo>
                    <a:pt x="12954" y="500761"/>
                  </a:lnTo>
                  <a:lnTo>
                    <a:pt x="56134" y="500761"/>
                  </a:lnTo>
                  <a:lnTo>
                    <a:pt x="56134" y="513207"/>
                  </a:lnTo>
                  <a:lnTo>
                    <a:pt x="45085" y="507492"/>
                  </a:lnTo>
                  <a:lnTo>
                    <a:pt x="301371" y="6731"/>
                  </a:lnTo>
                  <a:lnTo>
                    <a:pt x="312420" y="12446"/>
                  </a:lnTo>
                  <a:lnTo>
                    <a:pt x="312420" y="24892"/>
                  </a:lnTo>
                  <a:lnTo>
                    <a:pt x="268351" y="24892"/>
                  </a:lnTo>
                  <a:lnTo>
                    <a:pt x="268351" y="12446"/>
                  </a:lnTo>
                  <a:lnTo>
                    <a:pt x="279527" y="18161"/>
                  </a:lnTo>
                  <a:lnTo>
                    <a:pt x="24257" y="518922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673571" y="9773223"/>
            <a:ext cx="4603892" cy="271639"/>
            <a:chOff x="0" y="0"/>
            <a:chExt cx="6138523" cy="36218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29282C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3673571" y="9228473"/>
            <a:ext cx="4603892" cy="271639"/>
            <a:chOff x="0" y="0"/>
            <a:chExt cx="6138523" cy="3621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37783" cy="361696"/>
            </a:xfrm>
            <a:custGeom>
              <a:avLst/>
              <a:gdLst/>
              <a:ahLst/>
              <a:cxnLst/>
              <a:rect r="r" b="b" t="t" l="l"/>
              <a:pathLst>
                <a:path h="361696" w="6137783">
                  <a:moveTo>
                    <a:pt x="6137783" y="0"/>
                  </a:moveTo>
                  <a:lnTo>
                    <a:pt x="0" y="0"/>
                  </a:lnTo>
                  <a:lnTo>
                    <a:pt x="0" y="361696"/>
                  </a:lnTo>
                  <a:lnTo>
                    <a:pt x="3069463" y="361696"/>
                  </a:lnTo>
                  <a:lnTo>
                    <a:pt x="6137783" y="361696"/>
                  </a:lnTo>
                  <a:lnTo>
                    <a:pt x="6137783" y="0"/>
                  </a:lnTo>
                  <a:close/>
                </a:path>
              </a:pathLst>
            </a:custGeom>
            <a:solidFill>
              <a:srgbClr val="57525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78026" y="1828943"/>
            <a:ext cx="6049586" cy="155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7"/>
              </a:lnSpc>
            </a:pPr>
            <a:r>
              <a:rPr lang="en-US" sz="10089" spc="-119">
                <a:solidFill>
                  <a:srgbClr val="18181A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Glosario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5910943" y="-38139"/>
            <a:ext cx="1882547" cy="5236775"/>
            <a:chOff x="0" y="0"/>
            <a:chExt cx="2510062" cy="698236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50800"/>
              <a:ext cx="1254887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4887">
                  <a:moveTo>
                    <a:pt x="1254887" y="6931279"/>
                  </a:moveTo>
                  <a:lnTo>
                    <a:pt x="50800" y="6931279"/>
                  </a:lnTo>
                  <a:cubicBezTo>
                    <a:pt x="22733" y="6931279"/>
                    <a:pt x="0" y="6908547"/>
                    <a:pt x="0" y="6880479"/>
                  </a:cubicBezTo>
                  <a:lnTo>
                    <a:pt x="0" y="0"/>
                  </a:lnTo>
                  <a:lnTo>
                    <a:pt x="101727" y="0"/>
                  </a:lnTo>
                  <a:lnTo>
                    <a:pt x="101727" y="6880479"/>
                  </a:lnTo>
                  <a:lnTo>
                    <a:pt x="50800" y="6880479"/>
                  </a:lnTo>
                  <a:lnTo>
                    <a:pt x="50800" y="6829679"/>
                  </a:lnTo>
                  <a:lnTo>
                    <a:pt x="1254760" y="6829679"/>
                  </a:lnTo>
                  <a:close/>
                </a:path>
              </a:pathLst>
            </a:custGeom>
            <a:solidFill>
              <a:srgbClr val="FFB700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254887" y="50800"/>
              <a:ext cx="1255014" cy="6931279"/>
            </a:xfrm>
            <a:custGeom>
              <a:avLst/>
              <a:gdLst/>
              <a:ahLst/>
              <a:cxnLst/>
              <a:rect r="r" b="b" t="t" l="l"/>
              <a:pathLst>
                <a:path h="6931279" w="1255014">
                  <a:moveTo>
                    <a:pt x="1255014" y="0"/>
                  </a:moveTo>
                  <a:lnTo>
                    <a:pt x="1255014" y="6880479"/>
                  </a:lnTo>
                  <a:cubicBezTo>
                    <a:pt x="1255014" y="6908547"/>
                    <a:pt x="1232281" y="6931279"/>
                    <a:pt x="1204214" y="6931279"/>
                  </a:cubicBezTo>
                  <a:lnTo>
                    <a:pt x="0" y="6931279"/>
                  </a:lnTo>
                  <a:lnTo>
                    <a:pt x="0" y="6829552"/>
                  </a:lnTo>
                  <a:lnTo>
                    <a:pt x="1204214" y="6829552"/>
                  </a:lnTo>
                  <a:lnTo>
                    <a:pt x="1204214" y="6880352"/>
                  </a:lnTo>
                  <a:lnTo>
                    <a:pt x="1153414" y="6880352"/>
                  </a:lnTo>
                  <a:lnTo>
                    <a:pt x="1153414" y="0"/>
                  </a:lnTo>
                  <a:close/>
                </a:path>
              </a:pathLst>
            </a:custGeom>
            <a:solidFill>
              <a:srgbClr val="FFB7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0" y="8668607"/>
            <a:ext cx="5292508" cy="1613330"/>
            <a:chOff x="0" y="0"/>
            <a:chExt cx="7056678" cy="215110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56501" cy="2150745"/>
            </a:xfrm>
            <a:custGeom>
              <a:avLst/>
              <a:gdLst/>
              <a:ahLst/>
              <a:cxnLst/>
              <a:rect r="r" b="b" t="t" l="l"/>
              <a:pathLst>
                <a:path h="2150745" w="7056501">
                  <a:moveTo>
                    <a:pt x="0" y="2150745"/>
                  </a:moveTo>
                  <a:lnTo>
                    <a:pt x="0" y="0"/>
                  </a:lnTo>
                  <a:lnTo>
                    <a:pt x="7056501" y="0"/>
                  </a:lnTo>
                  <a:lnTo>
                    <a:pt x="7056501" y="2150745"/>
                  </a:lnTo>
                  <a:lnTo>
                    <a:pt x="0" y="2150745"/>
                  </a:lnTo>
                  <a:close/>
                </a:path>
              </a:pathLst>
            </a:custGeom>
            <a:solidFill>
              <a:srgbClr val="1818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3673573" y="8668607"/>
            <a:ext cx="4603892" cy="266561"/>
            <a:chOff x="0" y="0"/>
            <a:chExt cx="6138523" cy="3554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137783" cy="355473"/>
            </a:xfrm>
            <a:custGeom>
              <a:avLst/>
              <a:gdLst/>
              <a:ahLst/>
              <a:cxnLst/>
              <a:rect r="r" b="b" t="t" l="l"/>
              <a:pathLst>
                <a:path h="355473" w="6137783">
                  <a:moveTo>
                    <a:pt x="6137783" y="355473"/>
                  </a:moveTo>
                  <a:lnTo>
                    <a:pt x="0" y="355473"/>
                  </a:lnTo>
                  <a:lnTo>
                    <a:pt x="0" y="0"/>
                  </a:lnTo>
                  <a:lnTo>
                    <a:pt x="6137783" y="0"/>
                  </a:lnTo>
                  <a:lnTo>
                    <a:pt x="6137783" y="355473"/>
                  </a:lnTo>
                  <a:close/>
                </a:path>
              </a:pathLst>
            </a:custGeom>
            <a:solidFill>
              <a:srgbClr val="86808A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028700" y="3556141"/>
            <a:ext cx="13331767" cy="4274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Fase de Desarrollo: Etapa del p</a:t>
            </a: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roceso de creación de sitios web donde se codifica y construye la estructura del sitio.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Pruebas y Depuración (Testing y Debugging): Proceso de identificación y corrección de errores en un sitio web para asegurar su correcto funcionamiento en diferentes dispositivos y navegadores.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Creación de Contenido: Proceso de producción de textos, imágenes, videos y otros elementos que componen el contenido de un sitio web.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Optimización para Motores de Búsqueda (SEO): Estrategias y técnicas utilizadas para mejorar la visibilidad de un sitio web en los resultados de búsqueda de motores como Google.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Tráfico Web: Cantidad de visitantes que recibe un sitio web en un período de tiempo determinado.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Compromiso de los Visitantes: Medida de la interacción y participación de los usuarios con el contenido de un sitio web.</a:t>
            </a:r>
          </a:p>
          <a:p>
            <a:pPr algn="l" marL="431552" indent="-215776" lvl="1">
              <a:lnSpc>
                <a:spcPts val="2398"/>
              </a:lnSpc>
              <a:spcBef>
                <a:spcPct val="0"/>
              </a:spcBef>
              <a:buFont typeface="Arial"/>
              <a:buChar char="•"/>
            </a:pPr>
            <a:r>
              <a:rPr lang="en-US" sz="1998" spc="17">
                <a:solidFill>
                  <a:srgbClr val="18181A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Estrategia de Lanzamiento: Plan detallado de acciones a seguir para la publicación y promoción de un sitio web.</a:t>
            </a:r>
          </a:p>
          <a:p>
            <a:pPr algn="l">
              <a:lnSpc>
                <a:spcPts val="23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DAGKemR6PVQ</dc:identifier>
  <dcterms:modified xsi:type="dcterms:W3CDTF">2011-08-01T06:04:30Z</dcterms:modified>
  <cp:revision>1</cp:revision>
  <dc:title>Traduccion ProyectoEnglish</dc:title>
</cp:coreProperties>
</file>