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9" r:id="rId8"/>
    <p:sldId id="268" r:id="rId9"/>
    <p:sldId id="270" r:id="rId10"/>
    <p:sldId id="262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3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8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5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6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4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4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DF58-B8A3-4F7C-87E1-CE90036C718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8C81-C26D-4A7A-8919-B858791C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4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part2/" TargetMode="External"/><Relationship Id="rId2" Type="http://schemas.openxmlformats.org/officeDocument/2006/relationships/hyperlink" Target="https://docs.docker.com/compose/over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get-started/part5/#persist-the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73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37" y="1066980"/>
            <a:ext cx="8119463" cy="50034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Pivotal Cloud Foundry (PCF)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541" y="1393032"/>
            <a:ext cx="4459310" cy="4351338"/>
          </a:xfrm>
        </p:spPr>
        <p:txBody>
          <a:bodyPr/>
          <a:lstStyle/>
          <a:p>
            <a:r>
              <a:rPr lang="en-US" dirty="0" smtClean="0"/>
              <a:t>PaaS </a:t>
            </a:r>
            <a:r>
              <a:rPr lang="ru-RU" dirty="0" smtClean="0"/>
              <a:t>платформа</a:t>
            </a:r>
            <a:endParaRPr lang="en-US" dirty="0" smtClean="0"/>
          </a:p>
          <a:p>
            <a:r>
              <a:rPr lang="en-US" dirty="0" smtClean="0"/>
              <a:t>Open-Source </a:t>
            </a:r>
            <a:r>
              <a:rPr lang="ru-RU" dirty="0" smtClean="0"/>
              <a:t>проект</a:t>
            </a:r>
          </a:p>
          <a:p>
            <a:r>
              <a:rPr lang="ru-RU" dirty="0" smtClean="0"/>
              <a:t>Для коммерческой версии поддерживается содержит дополнительный функционал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9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Особенности разработки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52" y="1304321"/>
            <a:ext cx="7152152" cy="52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9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PCF </a:t>
            </a:r>
            <a:r>
              <a:rPr lang="ru-RU" b="1" dirty="0" smtClean="0"/>
              <a:t>обзор решения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PCF Ops Manager</a:t>
            </a:r>
            <a:endParaRPr lang="ru-RU" dirty="0" smtClean="0"/>
          </a:p>
          <a:p>
            <a:r>
              <a:rPr lang="en-US" dirty="0" smtClean="0"/>
              <a:t>Pivotal Elastic Runtime</a:t>
            </a:r>
            <a:endParaRPr lang="ru-RU" dirty="0" smtClean="0"/>
          </a:p>
          <a:p>
            <a:r>
              <a:rPr lang="en-US" dirty="0" smtClean="0"/>
              <a:t>PCF Metrics</a:t>
            </a:r>
            <a:endParaRPr lang="ru-RU" dirty="0" smtClean="0"/>
          </a:p>
          <a:p>
            <a:r>
              <a:rPr lang="en-US" dirty="0" smtClean="0"/>
              <a:t>Pivotal Marketplace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269" y="541180"/>
            <a:ext cx="6378731" cy="59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4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Загрузка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9868"/>
            <a:ext cx="5047445" cy="4351338"/>
          </a:xfrm>
        </p:spPr>
        <p:txBody>
          <a:bodyPr/>
          <a:lstStyle/>
          <a:p>
            <a:r>
              <a:rPr lang="ru-RU" dirty="0" smtClean="0"/>
              <a:t>Установить </a:t>
            </a:r>
            <a:r>
              <a:rPr lang="en-US" dirty="0" smtClean="0"/>
              <a:t>Cloud Foundry Command Line Interface (</a:t>
            </a:r>
            <a:r>
              <a:rPr lang="en-US" dirty="0" err="1" smtClean="0"/>
              <a:t>cf</a:t>
            </a:r>
            <a:r>
              <a:rPr lang="en-US" dirty="0" smtClean="0"/>
              <a:t> CLI)</a:t>
            </a:r>
          </a:p>
          <a:p>
            <a:r>
              <a:rPr lang="ru-RU" dirty="0" smtClean="0"/>
              <a:t>Создать простое приложение на </a:t>
            </a:r>
            <a:r>
              <a:rPr lang="en-US" dirty="0" smtClean="0"/>
              <a:t>Spring boot </a:t>
            </a:r>
            <a:r>
              <a:rPr lang="ru-RU" dirty="0" smtClean="0"/>
              <a:t>и упаковать в </a:t>
            </a:r>
            <a:r>
              <a:rPr lang="en-US" dirty="0" smtClean="0"/>
              <a:t>jar</a:t>
            </a:r>
            <a:endParaRPr lang="ru-RU" dirty="0" smtClean="0"/>
          </a:p>
          <a:p>
            <a:r>
              <a:rPr lang="ru-RU" dirty="0" smtClean="0"/>
              <a:t>Сформировать файл: </a:t>
            </a:r>
            <a:r>
              <a:rPr lang="en-US" dirty="0" err="1" smtClean="0"/>
              <a:t>application.yml</a:t>
            </a:r>
            <a:endParaRPr lang="en-US" dirty="0" smtClean="0"/>
          </a:p>
          <a:p>
            <a:r>
              <a:rPr lang="ru-RU" dirty="0" smtClean="0"/>
              <a:t>Загрузить приложение командой </a:t>
            </a:r>
            <a:r>
              <a:rPr lang="en-US" dirty="0" err="1" smtClean="0"/>
              <a:t>cf</a:t>
            </a:r>
            <a:r>
              <a:rPr lang="en-US" dirty="0" smtClean="0"/>
              <a:t> push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076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интерфейса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992"/>
            <a:ext cx="12192000" cy="45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SaaS</a:t>
            </a:r>
            <a:r>
              <a:rPr lang="ru-RU" b="1" dirty="0" smtClean="0"/>
              <a:t> (программное обеспечение как сервис)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64865" cy="4351338"/>
          </a:xfrm>
        </p:spPr>
        <p:txBody>
          <a:bodyPr/>
          <a:lstStyle/>
          <a:p>
            <a:r>
              <a:rPr lang="ru-RU" dirty="0" err="1" smtClean="0"/>
              <a:t>SaaS</a:t>
            </a:r>
            <a:r>
              <a:rPr lang="ru-RU" dirty="0" smtClean="0"/>
              <a:t> используется разработчиками программных платформ с предоставлением к ним удаленного доступа. </a:t>
            </a:r>
            <a:r>
              <a:rPr lang="en-US" dirty="0" smtClean="0"/>
              <a:t>(Microsoft Office 365, Adobe Photoshop)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14" y="3430000"/>
            <a:ext cx="7323786" cy="3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8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PaaS (</a:t>
            </a:r>
            <a:r>
              <a:rPr lang="ru-RU" b="1" dirty="0" smtClean="0"/>
              <a:t>платформа как услуга)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28504" cy="4351338"/>
          </a:xfrm>
        </p:spPr>
        <p:txBody>
          <a:bodyPr>
            <a:normAutofit/>
          </a:bodyPr>
          <a:lstStyle/>
          <a:p>
            <a:r>
              <a:rPr lang="ru-RU" dirty="0" err="1" smtClean="0"/>
              <a:t>PaaS</a:t>
            </a:r>
            <a:r>
              <a:rPr lang="ru-RU" dirty="0" smtClean="0"/>
              <a:t> — это один из способов предоставления клиенту готовой программной среды. </a:t>
            </a:r>
            <a:endParaRPr lang="en-US" dirty="0"/>
          </a:p>
          <a:p>
            <a:r>
              <a:rPr lang="ru-RU" dirty="0" err="1" smtClean="0"/>
              <a:t>PaaS</a:t>
            </a:r>
            <a:r>
              <a:rPr lang="en-US" dirty="0"/>
              <a:t> </a:t>
            </a:r>
            <a:r>
              <a:rPr lang="ru-RU" dirty="0" smtClean="0"/>
              <a:t>позволяет распределять задания, контролировать и исправлять ошибки, работать с различными версиями.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34" y="1690688"/>
            <a:ext cx="6009436" cy="487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IaaS (</a:t>
            </a:r>
            <a:r>
              <a:rPr lang="ru-RU" b="1" dirty="0" smtClean="0"/>
              <a:t>инфраструктура как услуга)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86837" cy="4351338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оставщик услуги предоставляет в аренду вычислительные ресурсы. Это может быть совокупность виртуальных машин, хранилищ данных, сетевых элементов различных типов.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90" y="1690688"/>
            <a:ext cx="516731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8" y="1315056"/>
            <a:ext cx="7443988" cy="5293110"/>
          </a:xfrm>
        </p:spPr>
      </p:pic>
    </p:spTree>
    <p:extLst>
      <p:ext uri="{BB962C8B-B14F-4D97-AF65-F5344CB8AC3E}">
        <p14:creationId xmlns:p14="http://schemas.microsoft.com/office/powerpoint/2010/main" val="759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545946" cy="4351338"/>
          </a:xfrm>
        </p:spPr>
        <p:txBody>
          <a:bodyPr/>
          <a:lstStyle/>
          <a:p>
            <a:r>
              <a:rPr lang="ru-RU" dirty="0" smtClean="0"/>
              <a:t>изолированный запуск приложений в контейнерах</a:t>
            </a:r>
          </a:p>
          <a:p>
            <a:r>
              <a:rPr lang="ru-RU" dirty="0" smtClean="0"/>
              <a:t>упрощение разработки, тестирования и </a:t>
            </a:r>
            <a:r>
              <a:rPr lang="ru-RU" dirty="0" err="1" smtClean="0"/>
              <a:t>деплоя</a:t>
            </a:r>
            <a:r>
              <a:rPr lang="ru-RU" dirty="0" smtClean="0"/>
              <a:t> приложений</a:t>
            </a:r>
          </a:p>
          <a:p>
            <a:r>
              <a:rPr lang="ru-RU" dirty="0" smtClean="0"/>
              <a:t>отсутствие необходимости конфигурировать среду для запуска — она поставляется вместе с приложением — в контейнере</a:t>
            </a:r>
          </a:p>
          <a:p>
            <a:r>
              <a:rPr lang="ru-RU" dirty="0" smtClean="0"/>
              <a:t>упрощает масштабируемость приложений и управление их работой с помощью систем </a:t>
            </a:r>
            <a:r>
              <a:rPr lang="ru-RU" dirty="0" err="1" smtClean="0"/>
              <a:t>оркестрации</a:t>
            </a:r>
            <a:r>
              <a:rPr lang="ru-RU" dirty="0" smtClean="0"/>
              <a:t> контейнеров.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76" y="666526"/>
            <a:ext cx="4996924" cy="28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Machine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982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Виртуальные машины делят между собой физические ресурсы хоста:</a:t>
            </a:r>
            <a:endParaRPr lang="en-US" dirty="0" smtClean="0"/>
          </a:p>
          <a:p>
            <a:r>
              <a:rPr lang="ru-RU" dirty="0" smtClean="0"/>
              <a:t>процессор,</a:t>
            </a:r>
          </a:p>
          <a:p>
            <a:r>
              <a:rPr lang="ru-RU" dirty="0" smtClean="0"/>
              <a:t>память,</a:t>
            </a:r>
          </a:p>
          <a:p>
            <a:r>
              <a:rPr lang="ru-RU" dirty="0" smtClean="0"/>
              <a:t>дисковое пространство,</a:t>
            </a:r>
          </a:p>
          <a:p>
            <a:r>
              <a:rPr lang="ru-RU" dirty="0" smtClean="0"/>
              <a:t>сетевые интерфейсы.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06" y="1690688"/>
            <a:ext cx="5746514" cy="42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4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infrastructure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838386" cy="4742019"/>
          </a:xfrm>
        </p:spPr>
      </p:pic>
    </p:spTree>
    <p:extLst>
      <p:ext uri="{BB962C8B-B14F-4D97-AF65-F5344CB8AC3E}">
        <p14:creationId xmlns:p14="http://schemas.microsoft.com/office/powerpoint/2010/main" val="38540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Загрузка своего контейнера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Установить и настроить </a:t>
            </a:r>
            <a:r>
              <a:rPr lang="en-US" dirty="0" err="1" smtClean="0"/>
              <a:t>docker</a:t>
            </a:r>
            <a:r>
              <a:rPr lang="en-US" dirty="0" smtClean="0"/>
              <a:t> SE (</a:t>
            </a:r>
            <a:r>
              <a:rPr lang="ru-RU" dirty="0" smtClean="0"/>
              <a:t>не забудьте открыть</a:t>
            </a:r>
            <a:r>
              <a:rPr lang="ru-RU" dirty="0"/>
              <a:t> </a:t>
            </a:r>
            <a:r>
              <a:rPr lang="ru-RU" dirty="0" smtClean="0"/>
              <a:t>порт для </a:t>
            </a:r>
            <a:r>
              <a:rPr lang="en-US" dirty="0" err="1" smtClean="0"/>
              <a:t>tcp</a:t>
            </a:r>
            <a:r>
              <a:rPr lang="en-US" dirty="0" smtClean="0"/>
              <a:t> </a:t>
            </a:r>
            <a:r>
              <a:rPr lang="ru-RU" dirty="0" smtClean="0"/>
              <a:t>запросов в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ru-RU" dirty="0" smtClean="0"/>
              <a:t>приложении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Установить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https://docs.docker.com/compose/overview/</a:t>
            </a:r>
            <a:r>
              <a:rPr lang="en-US" dirty="0" smtClean="0"/>
              <a:t> </a:t>
            </a:r>
          </a:p>
          <a:p>
            <a:r>
              <a:rPr lang="ru-RU" dirty="0" smtClean="0"/>
              <a:t>Создать контейнер для вашего приложения (</a:t>
            </a:r>
            <a:r>
              <a:rPr lang="en-US" dirty="0" smtClean="0"/>
              <a:t>Docker </a:t>
            </a:r>
            <a:r>
              <a:rPr lang="ru-RU" dirty="0" smtClean="0"/>
              <a:t>файл </a:t>
            </a:r>
            <a:r>
              <a:rPr lang="en-US" dirty="0" smtClean="0">
                <a:hlinkClick r:id="rId3"/>
              </a:rPr>
              <a:t>https://docs.docker.com/get-started/part2/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Сформировать </a:t>
            </a:r>
            <a:r>
              <a:rPr lang="en-US" dirty="0" err="1" smtClean="0"/>
              <a:t>docker-compose.yml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https://docs.docker.com/get-started/part5/#persist-the-data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Выполнить команду: </a:t>
            </a:r>
            <a:r>
              <a:rPr lang="en-US" dirty="0" err="1" smtClean="0"/>
              <a:t>docker</a:t>
            </a:r>
            <a:r>
              <a:rPr lang="en-US" dirty="0" smtClean="0"/>
              <a:t>-compose up -d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6072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277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Лекция 2</vt:lpstr>
      <vt:lpstr>SaaS (программное обеспечение как сервис)</vt:lpstr>
      <vt:lpstr>PaaS (платформа как услуга)</vt:lpstr>
      <vt:lpstr>IaaS (инфраструктура как услуга)</vt:lpstr>
      <vt:lpstr>Пример</vt:lpstr>
      <vt:lpstr>Docker</vt:lpstr>
      <vt:lpstr>Virtual Machine</vt:lpstr>
      <vt:lpstr>Docker infrastructure</vt:lpstr>
      <vt:lpstr>Загрузка своего контейнера</vt:lpstr>
      <vt:lpstr>Pivotal Cloud Foundry (PCF)</vt:lpstr>
      <vt:lpstr>Особенности разработки</vt:lpstr>
      <vt:lpstr>PCF обзор решения</vt:lpstr>
      <vt:lpstr>Загрузка приложения</vt:lpstr>
      <vt:lpstr>Обзор интерфейса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облако</dc:title>
  <dc:creator>Пользователь Windows</dc:creator>
  <cp:lastModifiedBy>Пользователь Windows</cp:lastModifiedBy>
  <cp:revision>10</cp:revision>
  <dcterms:created xsi:type="dcterms:W3CDTF">2018-06-24T12:04:53Z</dcterms:created>
  <dcterms:modified xsi:type="dcterms:W3CDTF">2018-06-24T15:24:07Z</dcterms:modified>
</cp:coreProperties>
</file>