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8" r:id="rId3"/>
    <p:sldId id="261" r:id="rId4"/>
    <p:sldId id="259" r:id="rId5"/>
    <p:sldId id="262" r:id="rId6"/>
    <p:sldId id="264" r:id="rId7"/>
    <p:sldId id="272" r:id="rId8"/>
    <p:sldId id="260" r:id="rId9"/>
    <p:sldId id="263" r:id="rId10"/>
    <p:sldId id="268" r:id="rId11"/>
    <p:sldId id="271" r:id="rId12"/>
    <p:sldId id="270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7"/>
    <p:restoredTop sz="94694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535C6-9BF1-488F-98EC-F99EDFB6EC7A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996BE9-A9AD-401C-8AC8-FE688E9150D0}">
      <dgm:prSet/>
      <dgm:spPr/>
      <dgm:t>
        <a:bodyPr/>
        <a:lstStyle/>
        <a:p>
          <a:r>
            <a:rPr lang="en-US"/>
            <a:t>Complex dataset, required a lot of transformation</a:t>
          </a:r>
        </a:p>
      </dgm:t>
    </dgm:pt>
    <dgm:pt modelId="{736A1827-EFD3-413D-A41B-84E9B1190BF9}" type="parTrans" cxnId="{96EC229A-7F70-4DAC-AA3B-4354021DCE6C}">
      <dgm:prSet/>
      <dgm:spPr/>
      <dgm:t>
        <a:bodyPr/>
        <a:lstStyle/>
        <a:p>
          <a:endParaRPr lang="en-US"/>
        </a:p>
      </dgm:t>
    </dgm:pt>
    <dgm:pt modelId="{657A6A06-EC46-436C-A61D-DA9003E8CE83}" type="sibTrans" cxnId="{96EC229A-7F70-4DAC-AA3B-4354021DCE6C}">
      <dgm:prSet/>
      <dgm:spPr/>
      <dgm:t>
        <a:bodyPr/>
        <a:lstStyle/>
        <a:p>
          <a:endParaRPr lang="en-US"/>
        </a:p>
      </dgm:t>
    </dgm:pt>
    <dgm:pt modelId="{61BF061B-4E0D-4C3D-A107-EC98FCA4392E}">
      <dgm:prSet/>
      <dgm:spPr/>
      <dgm:t>
        <a:bodyPr/>
        <a:lstStyle/>
        <a:p>
          <a:r>
            <a:rPr lang="en-US"/>
            <a:t>Dbt database driver not compatible with the version of clickhouse.</a:t>
          </a:r>
        </a:p>
      </dgm:t>
    </dgm:pt>
    <dgm:pt modelId="{6549E07C-A4AA-41E9-92F9-584F3F34DBF3}" type="parTrans" cxnId="{2AD97CF3-02A9-4546-9F69-4602087F2DD6}">
      <dgm:prSet/>
      <dgm:spPr/>
      <dgm:t>
        <a:bodyPr/>
        <a:lstStyle/>
        <a:p>
          <a:endParaRPr lang="en-US"/>
        </a:p>
      </dgm:t>
    </dgm:pt>
    <dgm:pt modelId="{37BCC80C-78EF-4049-A053-5321340D8347}" type="sibTrans" cxnId="{2AD97CF3-02A9-4546-9F69-4602087F2DD6}">
      <dgm:prSet/>
      <dgm:spPr/>
      <dgm:t>
        <a:bodyPr/>
        <a:lstStyle/>
        <a:p>
          <a:endParaRPr lang="en-US"/>
        </a:p>
      </dgm:t>
    </dgm:pt>
    <dgm:pt modelId="{D055AEFA-1796-4715-A7F1-CECE9B88A688}">
      <dgm:prSet/>
      <dgm:spPr/>
      <dgm:t>
        <a:bodyPr/>
        <a:lstStyle/>
        <a:p>
          <a:r>
            <a:rPr lang="en-US"/>
            <a:t>Hesitations about the technology choice (Snowflake, Clickhouse, preset. tableau)</a:t>
          </a:r>
        </a:p>
      </dgm:t>
    </dgm:pt>
    <dgm:pt modelId="{B82C9CCD-EC04-4D3B-97AB-211822C6685A}" type="parTrans" cxnId="{66F628C2-AFF3-476C-905A-30C0C7BD362E}">
      <dgm:prSet/>
      <dgm:spPr/>
      <dgm:t>
        <a:bodyPr/>
        <a:lstStyle/>
        <a:p>
          <a:endParaRPr lang="en-US"/>
        </a:p>
      </dgm:t>
    </dgm:pt>
    <dgm:pt modelId="{91671FBB-926C-406D-B719-75C81BF1659A}" type="sibTrans" cxnId="{66F628C2-AFF3-476C-905A-30C0C7BD362E}">
      <dgm:prSet/>
      <dgm:spPr/>
      <dgm:t>
        <a:bodyPr/>
        <a:lstStyle/>
        <a:p>
          <a:endParaRPr lang="en-US"/>
        </a:p>
      </dgm:t>
    </dgm:pt>
    <dgm:pt modelId="{91D747C7-E370-4826-8CEF-C15A73DEA842}">
      <dgm:prSet/>
      <dgm:spPr/>
      <dgm:t>
        <a:bodyPr/>
        <a:lstStyle/>
        <a:p>
          <a:r>
            <a:rPr lang="en-US"/>
            <a:t>Quite a few failures on different tests</a:t>
          </a:r>
        </a:p>
      </dgm:t>
    </dgm:pt>
    <dgm:pt modelId="{D38FD8D0-00C7-433E-985F-13F18682C108}" type="parTrans" cxnId="{CD974F43-6A28-487E-9A41-CA574A77B8B9}">
      <dgm:prSet/>
      <dgm:spPr/>
      <dgm:t>
        <a:bodyPr/>
        <a:lstStyle/>
        <a:p>
          <a:endParaRPr lang="en-US"/>
        </a:p>
      </dgm:t>
    </dgm:pt>
    <dgm:pt modelId="{62BAB935-9782-447A-9930-7ADE33C9869E}" type="sibTrans" cxnId="{CD974F43-6A28-487E-9A41-CA574A77B8B9}">
      <dgm:prSet/>
      <dgm:spPr/>
      <dgm:t>
        <a:bodyPr/>
        <a:lstStyle/>
        <a:p>
          <a:endParaRPr lang="en-US"/>
        </a:p>
      </dgm:t>
    </dgm:pt>
    <dgm:pt modelId="{E17E8970-BFED-D440-B6EC-348D5F076769}" type="pres">
      <dgm:prSet presAssocID="{65D535C6-9BF1-488F-98EC-F99EDFB6EC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C07A15-29A1-244B-BA49-51BD1171D009}" type="pres">
      <dgm:prSet presAssocID="{8F996BE9-A9AD-401C-8AC8-FE688E9150D0}" presName="hierRoot1" presStyleCnt="0"/>
      <dgm:spPr/>
    </dgm:pt>
    <dgm:pt modelId="{419F2B8F-ACA7-7B4B-97DF-76EC27DDC02A}" type="pres">
      <dgm:prSet presAssocID="{8F996BE9-A9AD-401C-8AC8-FE688E9150D0}" presName="composite" presStyleCnt="0"/>
      <dgm:spPr/>
    </dgm:pt>
    <dgm:pt modelId="{BEF32DCF-A48A-1B41-977F-9FEEEEA5A5F7}" type="pres">
      <dgm:prSet presAssocID="{8F996BE9-A9AD-401C-8AC8-FE688E9150D0}" presName="background" presStyleLbl="node0" presStyleIdx="0" presStyleCnt="4"/>
      <dgm:spPr/>
    </dgm:pt>
    <dgm:pt modelId="{7D05148E-1033-B14B-BBCF-594BA83FF160}" type="pres">
      <dgm:prSet presAssocID="{8F996BE9-A9AD-401C-8AC8-FE688E9150D0}" presName="text" presStyleLbl="fgAcc0" presStyleIdx="0" presStyleCnt="4">
        <dgm:presLayoutVars>
          <dgm:chPref val="3"/>
        </dgm:presLayoutVars>
      </dgm:prSet>
      <dgm:spPr/>
    </dgm:pt>
    <dgm:pt modelId="{10CA9F5A-C311-6E46-9D13-A120ABBA9441}" type="pres">
      <dgm:prSet presAssocID="{8F996BE9-A9AD-401C-8AC8-FE688E9150D0}" presName="hierChild2" presStyleCnt="0"/>
      <dgm:spPr/>
    </dgm:pt>
    <dgm:pt modelId="{F1461B2F-759C-D845-8B1F-7E38144AC9EF}" type="pres">
      <dgm:prSet presAssocID="{61BF061B-4E0D-4C3D-A107-EC98FCA4392E}" presName="hierRoot1" presStyleCnt="0"/>
      <dgm:spPr/>
    </dgm:pt>
    <dgm:pt modelId="{7E2492C1-9188-2B4C-9E09-CDE63EC8FCD1}" type="pres">
      <dgm:prSet presAssocID="{61BF061B-4E0D-4C3D-A107-EC98FCA4392E}" presName="composite" presStyleCnt="0"/>
      <dgm:spPr/>
    </dgm:pt>
    <dgm:pt modelId="{E7A437EE-6CCA-3547-B24C-6DAD4630BDAA}" type="pres">
      <dgm:prSet presAssocID="{61BF061B-4E0D-4C3D-A107-EC98FCA4392E}" presName="background" presStyleLbl="node0" presStyleIdx="1" presStyleCnt="4"/>
      <dgm:spPr/>
    </dgm:pt>
    <dgm:pt modelId="{A62F5D24-95FB-9E46-B056-658155040FAC}" type="pres">
      <dgm:prSet presAssocID="{61BF061B-4E0D-4C3D-A107-EC98FCA4392E}" presName="text" presStyleLbl="fgAcc0" presStyleIdx="1" presStyleCnt="4">
        <dgm:presLayoutVars>
          <dgm:chPref val="3"/>
        </dgm:presLayoutVars>
      </dgm:prSet>
      <dgm:spPr/>
    </dgm:pt>
    <dgm:pt modelId="{299F6D92-AE84-0A46-844A-D827ABAA819F}" type="pres">
      <dgm:prSet presAssocID="{61BF061B-4E0D-4C3D-A107-EC98FCA4392E}" presName="hierChild2" presStyleCnt="0"/>
      <dgm:spPr/>
    </dgm:pt>
    <dgm:pt modelId="{7BA84B1B-6C01-524F-8364-4C20D30019C3}" type="pres">
      <dgm:prSet presAssocID="{D055AEFA-1796-4715-A7F1-CECE9B88A688}" presName="hierRoot1" presStyleCnt="0"/>
      <dgm:spPr/>
    </dgm:pt>
    <dgm:pt modelId="{AC1ABE11-8576-1942-AE3A-23B95954016E}" type="pres">
      <dgm:prSet presAssocID="{D055AEFA-1796-4715-A7F1-CECE9B88A688}" presName="composite" presStyleCnt="0"/>
      <dgm:spPr/>
    </dgm:pt>
    <dgm:pt modelId="{0BAE7333-E8CC-5F4B-9D78-299A0AB15FF8}" type="pres">
      <dgm:prSet presAssocID="{D055AEFA-1796-4715-A7F1-CECE9B88A688}" presName="background" presStyleLbl="node0" presStyleIdx="2" presStyleCnt="4"/>
      <dgm:spPr/>
    </dgm:pt>
    <dgm:pt modelId="{D2453027-995C-7F46-9E93-CC253D36E7E1}" type="pres">
      <dgm:prSet presAssocID="{D055AEFA-1796-4715-A7F1-CECE9B88A688}" presName="text" presStyleLbl="fgAcc0" presStyleIdx="2" presStyleCnt="4">
        <dgm:presLayoutVars>
          <dgm:chPref val="3"/>
        </dgm:presLayoutVars>
      </dgm:prSet>
      <dgm:spPr/>
    </dgm:pt>
    <dgm:pt modelId="{291E9348-9782-F34A-84D0-794A76AB1F2C}" type="pres">
      <dgm:prSet presAssocID="{D055AEFA-1796-4715-A7F1-CECE9B88A688}" presName="hierChild2" presStyleCnt="0"/>
      <dgm:spPr/>
    </dgm:pt>
    <dgm:pt modelId="{9538D309-8253-194B-8E5E-E3BF663E7C4F}" type="pres">
      <dgm:prSet presAssocID="{91D747C7-E370-4826-8CEF-C15A73DEA842}" presName="hierRoot1" presStyleCnt="0"/>
      <dgm:spPr/>
    </dgm:pt>
    <dgm:pt modelId="{1CE323C3-732E-6F41-BCA3-2D5E71023D06}" type="pres">
      <dgm:prSet presAssocID="{91D747C7-E370-4826-8CEF-C15A73DEA842}" presName="composite" presStyleCnt="0"/>
      <dgm:spPr/>
    </dgm:pt>
    <dgm:pt modelId="{47821CD5-BA25-4B45-8D71-8D33896415FD}" type="pres">
      <dgm:prSet presAssocID="{91D747C7-E370-4826-8CEF-C15A73DEA842}" presName="background" presStyleLbl="node0" presStyleIdx="3" presStyleCnt="4"/>
      <dgm:spPr/>
    </dgm:pt>
    <dgm:pt modelId="{D8AFDCAE-E7E6-E54E-834C-220EF6EA506D}" type="pres">
      <dgm:prSet presAssocID="{91D747C7-E370-4826-8CEF-C15A73DEA842}" presName="text" presStyleLbl="fgAcc0" presStyleIdx="3" presStyleCnt="4">
        <dgm:presLayoutVars>
          <dgm:chPref val="3"/>
        </dgm:presLayoutVars>
      </dgm:prSet>
      <dgm:spPr/>
    </dgm:pt>
    <dgm:pt modelId="{4748AB89-C2A7-624B-A5FF-6420801A9207}" type="pres">
      <dgm:prSet presAssocID="{91D747C7-E370-4826-8CEF-C15A73DEA842}" presName="hierChild2" presStyleCnt="0"/>
      <dgm:spPr/>
    </dgm:pt>
  </dgm:ptLst>
  <dgm:cxnLst>
    <dgm:cxn modelId="{580A1B41-F587-8A47-8671-71E7464CB21C}" type="presOf" srcId="{91D747C7-E370-4826-8CEF-C15A73DEA842}" destId="{D8AFDCAE-E7E6-E54E-834C-220EF6EA506D}" srcOrd="0" destOrd="0" presId="urn:microsoft.com/office/officeart/2005/8/layout/hierarchy1"/>
    <dgm:cxn modelId="{1D054941-5614-324F-9D00-3DABABC8D9EC}" type="presOf" srcId="{65D535C6-9BF1-488F-98EC-F99EDFB6EC7A}" destId="{E17E8970-BFED-D440-B6EC-348D5F076769}" srcOrd="0" destOrd="0" presId="urn:microsoft.com/office/officeart/2005/8/layout/hierarchy1"/>
    <dgm:cxn modelId="{CD974F43-6A28-487E-9A41-CA574A77B8B9}" srcId="{65D535C6-9BF1-488F-98EC-F99EDFB6EC7A}" destId="{91D747C7-E370-4826-8CEF-C15A73DEA842}" srcOrd="3" destOrd="0" parTransId="{D38FD8D0-00C7-433E-985F-13F18682C108}" sibTransId="{62BAB935-9782-447A-9930-7ADE33C9869E}"/>
    <dgm:cxn modelId="{03578C74-A9CD-F344-B8B5-3EDC9E582E46}" type="presOf" srcId="{D055AEFA-1796-4715-A7F1-CECE9B88A688}" destId="{D2453027-995C-7F46-9E93-CC253D36E7E1}" srcOrd="0" destOrd="0" presId="urn:microsoft.com/office/officeart/2005/8/layout/hierarchy1"/>
    <dgm:cxn modelId="{96EC229A-7F70-4DAC-AA3B-4354021DCE6C}" srcId="{65D535C6-9BF1-488F-98EC-F99EDFB6EC7A}" destId="{8F996BE9-A9AD-401C-8AC8-FE688E9150D0}" srcOrd="0" destOrd="0" parTransId="{736A1827-EFD3-413D-A41B-84E9B1190BF9}" sibTransId="{657A6A06-EC46-436C-A61D-DA9003E8CE83}"/>
    <dgm:cxn modelId="{247C66A5-DAC4-FE4A-BF6D-EBCB3017331C}" type="presOf" srcId="{61BF061B-4E0D-4C3D-A107-EC98FCA4392E}" destId="{A62F5D24-95FB-9E46-B056-658155040FAC}" srcOrd="0" destOrd="0" presId="urn:microsoft.com/office/officeart/2005/8/layout/hierarchy1"/>
    <dgm:cxn modelId="{D8C885A9-4D4B-244B-AFE9-DCA050E32798}" type="presOf" srcId="{8F996BE9-A9AD-401C-8AC8-FE688E9150D0}" destId="{7D05148E-1033-B14B-BBCF-594BA83FF160}" srcOrd="0" destOrd="0" presId="urn:microsoft.com/office/officeart/2005/8/layout/hierarchy1"/>
    <dgm:cxn modelId="{66F628C2-AFF3-476C-905A-30C0C7BD362E}" srcId="{65D535C6-9BF1-488F-98EC-F99EDFB6EC7A}" destId="{D055AEFA-1796-4715-A7F1-CECE9B88A688}" srcOrd="2" destOrd="0" parTransId="{B82C9CCD-EC04-4D3B-97AB-211822C6685A}" sibTransId="{91671FBB-926C-406D-B719-75C81BF1659A}"/>
    <dgm:cxn modelId="{2AD97CF3-02A9-4546-9F69-4602087F2DD6}" srcId="{65D535C6-9BF1-488F-98EC-F99EDFB6EC7A}" destId="{61BF061B-4E0D-4C3D-A107-EC98FCA4392E}" srcOrd="1" destOrd="0" parTransId="{6549E07C-A4AA-41E9-92F9-584F3F34DBF3}" sibTransId="{37BCC80C-78EF-4049-A053-5321340D8347}"/>
    <dgm:cxn modelId="{97553560-6DBD-3842-8B05-7B0C36A57CF6}" type="presParOf" srcId="{E17E8970-BFED-D440-B6EC-348D5F076769}" destId="{43C07A15-29A1-244B-BA49-51BD1171D009}" srcOrd="0" destOrd="0" presId="urn:microsoft.com/office/officeart/2005/8/layout/hierarchy1"/>
    <dgm:cxn modelId="{68046EC6-849E-4341-B10C-68EB956C1F18}" type="presParOf" srcId="{43C07A15-29A1-244B-BA49-51BD1171D009}" destId="{419F2B8F-ACA7-7B4B-97DF-76EC27DDC02A}" srcOrd="0" destOrd="0" presId="urn:microsoft.com/office/officeart/2005/8/layout/hierarchy1"/>
    <dgm:cxn modelId="{912DF4EC-CEFC-4048-86A1-E7BCE4109DB6}" type="presParOf" srcId="{419F2B8F-ACA7-7B4B-97DF-76EC27DDC02A}" destId="{BEF32DCF-A48A-1B41-977F-9FEEEEA5A5F7}" srcOrd="0" destOrd="0" presId="urn:microsoft.com/office/officeart/2005/8/layout/hierarchy1"/>
    <dgm:cxn modelId="{7A310F9B-9375-F74A-90A5-8BB641925817}" type="presParOf" srcId="{419F2B8F-ACA7-7B4B-97DF-76EC27DDC02A}" destId="{7D05148E-1033-B14B-BBCF-594BA83FF160}" srcOrd="1" destOrd="0" presId="urn:microsoft.com/office/officeart/2005/8/layout/hierarchy1"/>
    <dgm:cxn modelId="{7728C68C-9D2C-A449-86C0-651C17D9489D}" type="presParOf" srcId="{43C07A15-29A1-244B-BA49-51BD1171D009}" destId="{10CA9F5A-C311-6E46-9D13-A120ABBA9441}" srcOrd="1" destOrd="0" presId="urn:microsoft.com/office/officeart/2005/8/layout/hierarchy1"/>
    <dgm:cxn modelId="{E70D1D43-9DDA-D042-92F9-64DE1406E468}" type="presParOf" srcId="{E17E8970-BFED-D440-B6EC-348D5F076769}" destId="{F1461B2F-759C-D845-8B1F-7E38144AC9EF}" srcOrd="1" destOrd="0" presId="urn:microsoft.com/office/officeart/2005/8/layout/hierarchy1"/>
    <dgm:cxn modelId="{B0C9F21A-4A6D-9342-A56C-F17D97262DF7}" type="presParOf" srcId="{F1461B2F-759C-D845-8B1F-7E38144AC9EF}" destId="{7E2492C1-9188-2B4C-9E09-CDE63EC8FCD1}" srcOrd="0" destOrd="0" presId="urn:microsoft.com/office/officeart/2005/8/layout/hierarchy1"/>
    <dgm:cxn modelId="{4630D2FD-3220-864F-855E-DFFD2D1048F0}" type="presParOf" srcId="{7E2492C1-9188-2B4C-9E09-CDE63EC8FCD1}" destId="{E7A437EE-6CCA-3547-B24C-6DAD4630BDAA}" srcOrd="0" destOrd="0" presId="urn:microsoft.com/office/officeart/2005/8/layout/hierarchy1"/>
    <dgm:cxn modelId="{6CB63F2F-EC1D-644A-96AD-F77842DAF01A}" type="presParOf" srcId="{7E2492C1-9188-2B4C-9E09-CDE63EC8FCD1}" destId="{A62F5D24-95FB-9E46-B056-658155040FAC}" srcOrd="1" destOrd="0" presId="urn:microsoft.com/office/officeart/2005/8/layout/hierarchy1"/>
    <dgm:cxn modelId="{C7357013-FC67-4D42-B547-61E080415915}" type="presParOf" srcId="{F1461B2F-759C-D845-8B1F-7E38144AC9EF}" destId="{299F6D92-AE84-0A46-844A-D827ABAA819F}" srcOrd="1" destOrd="0" presId="urn:microsoft.com/office/officeart/2005/8/layout/hierarchy1"/>
    <dgm:cxn modelId="{7B782CCF-DA41-BB43-B5DB-E7EA4D561400}" type="presParOf" srcId="{E17E8970-BFED-D440-B6EC-348D5F076769}" destId="{7BA84B1B-6C01-524F-8364-4C20D30019C3}" srcOrd="2" destOrd="0" presId="urn:microsoft.com/office/officeart/2005/8/layout/hierarchy1"/>
    <dgm:cxn modelId="{0385DA6F-568E-2F4A-91D7-45F4316191A0}" type="presParOf" srcId="{7BA84B1B-6C01-524F-8364-4C20D30019C3}" destId="{AC1ABE11-8576-1942-AE3A-23B95954016E}" srcOrd="0" destOrd="0" presId="urn:microsoft.com/office/officeart/2005/8/layout/hierarchy1"/>
    <dgm:cxn modelId="{EB22D5ED-4A60-2243-9D8B-030F6637E902}" type="presParOf" srcId="{AC1ABE11-8576-1942-AE3A-23B95954016E}" destId="{0BAE7333-E8CC-5F4B-9D78-299A0AB15FF8}" srcOrd="0" destOrd="0" presId="urn:microsoft.com/office/officeart/2005/8/layout/hierarchy1"/>
    <dgm:cxn modelId="{40B5637C-BA85-D944-A0A1-559255A9DE3A}" type="presParOf" srcId="{AC1ABE11-8576-1942-AE3A-23B95954016E}" destId="{D2453027-995C-7F46-9E93-CC253D36E7E1}" srcOrd="1" destOrd="0" presId="urn:microsoft.com/office/officeart/2005/8/layout/hierarchy1"/>
    <dgm:cxn modelId="{59375EE7-B1E1-8644-8628-31A0B8E4B351}" type="presParOf" srcId="{7BA84B1B-6C01-524F-8364-4C20D30019C3}" destId="{291E9348-9782-F34A-84D0-794A76AB1F2C}" srcOrd="1" destOrd="0" presId="urn:microsoft.com/office/officeart/2005/8/layout/hierarchy1"/>
    <dgm:cxn modelId="{B2957525-FFDA-2B4B-A672-BD35663BE3BA}" type="presParOf" srcId="{E17E8970-BFED-D440-B6EC-348D5F076769}" destId="{9538D309-8253-194B-8E5E-E3BF663E7C4F}" srcOrd="3" destOrd="0" presId="urn:microsoft.com/office/officeart/2005/8/layout/hierarchy1"/>
    <dgm:cxn modelId="{3287CC33-FEEF-514E-949A-FFF186389BBC}" type="presParOf" srcId="{9538D309-8253-194B-8E5E-E3BF663E7C4F}" destId="{1CE323C3-732E-6F41-BCA3-2D5E71023D06}" srcOrd="0" destOrd="0" presId="urn:microsoft.com/office/officeart/2005/8/layout/hierarchy1"/>
    <dgm:cxn modelId="{EEE47F7E-4A51-9D4B-B237-56808737F1EC}" type="presParOf" srcId="{1CE323C3-732E-6F41-BCA3-2D5E71023D06}" destId="{47821CD5-BA25-4B45-8D71-8D33896415FD}" srcOrd="0" destOrd="0" presId="urn:microsoft.com/office/officeart/2005/8/layout/hierarchy1"/>
    <dgm:cxn modelId="{3B11CE36-7C20-B544-9C9A-281EBB99C874}" type="presParOf" srcId="{1CE323C3-732E-6F41-BCA3-2D5E71023D06}" destId="{D8AFDCAE-E7E6-E54E-834C-220EF6EA506D}" srcOrd="1" destOrd="0" presId="urn:microsoft.com/office/officeart/2005/8/layout/hierarchy1"/>
    <dgm:cxn modelId="{8FCDE059-9A8F-3943-97EE-FD02BC8E11A8}" type="presParOf" srcId="{9538D309-8253-194B-8E5E-E3BF663E7C4F}" destId="{4748AB89-C2A7-624B-A5FF-6420801A92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F5BD6-1B97-4694-8B36-85108B292F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13B47-AC68-4BF4-8340-F14F215CC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one technology and stick to it</a:t>
          </a:r>
        </a:p>
      </dgm:t>
    </dgm:pt>
    <dgm:pt modelId="{B2774201-652B-4FEF-924F-42C948194B61}" type="parTrans" cxnId="{D1775621-B06E-4F41-BCCE-BF53D6E5BAD5}">
      <dgm:prSet/>
      <dgm:spPr/>
      <dgm:t>
        <a:bodyPr/>
        <a:lstStyle/>
        <a:p>
          <a:endParaRPr lang="en-US"/>
        </a:p>
      </dgm:t>
    </dgm:pt>
    <dgm:pt modelId="{6DD14CDD-2621-49FA-BA0D-3B7F3FE9A83D}" type="sibTrans" cxnId="{D1775621-B06E-4F41-BCCE-BF53D6E5BAD5}">
      <dgm:prSet/>
      <dgm:spPr/>
      <dgm:t>
        <a:bodyPr/>
        <a:lstStyle/>
        <a:p>
          <a:endParaRPr lang="en-US"/>
        </a:p>
      </dgm:t>
    </dgm:pt>
    <dgm:pt modelId="{9528EEC5-3A61-449D-A1DD-997EC301CC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Tasks prioritization and divide the project in different block</a:t>
          </a:r>
        </a:p>
      </dgm:t>
    </dgm:pt>
    <dgm:pt modelId="{C30405B9-AC82-41FD-8EEE-45FB6E625A7B}" type="parTrans" cxnId="{B2F89766-C372-4CA3-ACDF-F1E4F49E53E7}">
      <dgm:prSet/>
      <dgm:spPr/>
      <dgm:t>
        <a:bodyPr/>
        <a:lstStyle/>
        <a:p>
          <a:endParaRPr lang="en-US"/>
        </a:p>
      </dgm:t>
    </dgm:pt>
    <dgm:pt modelId="{AE8DACD5-7080-4E5D-9314-D075EEBF66BB}" type="sibTrans" cxnId="{B2F89766-C372-4CA3-ACDF-F1E4F49E53E7}">
      <dgm:prSet/>
      <dgm:spPr/>
      <dgm:t>
        <a:bodyPr/>
        <a:lstStyle/>
        <a:p>
          <a:endParaRPr lang="en-US"/>
        </a:p>
      </dgm:t>
    </dgm:pt>
    <dgm:pt modelId="{8E6FEEDD-0EF1-4AA5-A8FF-7E58CF889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is a key to knowing if the component works and will work perfectly</a:t>
          </a:r>
        </a:p>
      </dgm:t>
    </dgm:pt>
    <dgm:pt modelId="{F649ABB2-0665-4BC4-AFC0-EB5609287A87}" type="parTrans" cxnId="{67E48664-3F6B-4A21-837C-DED809384BB1}">
      <dgm:prSet/>
      <dgm:spPr/>
      <dgm:t>
        <a:bodyPr/>
        <a:lstStyle/>
        <a:p>
          <a:endParaRPr lang="en-US"/>
        </a:p>
      </dgm:t>
    </dgm:pt>
    <dgm:pt modelId="{2DE31E41-D404-4AA5-A6A2-26BBDE21432A}" type="sibTrans" cxnId="{67E48664-3F6B-4A21-837C-DED809384BB1}">
      <dgm:prSet/>
      <dgm:spPr/>
      <dgm:t>
        <a:bodyPr/>
        <a:lstStyle/>
        <a:p>
          <a:endParaRPr lang="en-US"/>
        </a:p>
      </dgm:t>
    </dgm:pt>
    <dgm:pt modelId="{2E0D4F22-C901-4D49-A9F9-888741039CC5}" type="pres">
      <dgm:prSet presAssocID="{4CDF5BD6-1B97-4694-8B36-85108B292F49}" presName="root" presStyleCnt="0">
        <dgm:presLayoutVars>
          <dgm:dir/>
          <dgm:resizeHandles val="exact"/>
        </dgm:presLayoutVars>
      </dgm:prSet>
      <dgm:spPr/>
    </dgm:pt>
    <dgm:pt modelId="{CA708275-577C-4BCD-9150-032D96D8C7C6}" type="pres">
      <dgm:prSet presAssocID="{8A913B47-AC68-4BF4-8340-F14F215CCAE9}" presName="compNode" presStyleCnt="0"/>
      <dgm:spPr/>
    </dgm:pt>
    <dgm:pt modelId="{511E4925-1F81-4C71-A203-ED465ACCDC3B}" type="pres">
      <dgm:prSet presAssocID="{8A913B47-AC68-4BF4-8340-F14F215CCA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086C53E-4D74-4485-926E-C5C52A79DF71}" type="pres">
      <dgm:prSet presAssocID="{8A913B47-AC68-4BF4-8340-F14F215CCAE9}" presName="spaceRect" presStyleCnt="0"/>
      <dgm:spPr/>
    </dgm:pt>
    <dgm:pt modelId="{CA5FAF76-DB17-4EF5-B490-9C0E10638521}" type="pres">
      <dgm:prSet presAssocID="{8A913B47-AC68-4BF4-8340-F14F215CCAE9}" presName="textRect" presStyleLbl="revTx" presStyleIdx="0" presStyleCnt="3">
        <dgm:presLayoutVars>
          <dgm:chMax val="1"/>
          <dgm:chPref val="1"/>
        </dgm:presLayoutVars>
      </dgm:prSet>
      <dgm:spPr/>
    </dgm:pt>
    <dgm:pt modelId="{30443A35-D8DA-4F83-9054-B61322FF0AF6}" type="pres">
      <dgm:prSet presAssocID="{6DD14CDD-2621-49FA-BA0D-3B7F3FE9A83D}" presName="sibTrans" presStyleCnt="0"/>
      <dgm:spPr/>
    </dgm:pt>
    <dgm:pt modelId="{8445F638-C3DE-4187-ACAA-FBD4221D1FF3}" type="pres">
      <dgm:prSet presAssocID="{9528EEC5-3A61-449D-A1DD-997EC301CC58}" presName="compNode" presStyleCnt="0"/>
      <dgm:spPr/>
    </dgm:pt>
    <dgm:pt modelId="{F34D9AC2-0F16-453A-889D-0D480B0868C6}" type="pres">
      <dgm:prSet presAssocID="{9528EEC5-3A61-449D-A1DD-997EC301CC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6592740-1080-4583-8A8A-0D0D8FE9C19F}" type="pres">
      <dgm:prSet presAssocID="{9528EEC5-3A61-449D-A1DD-997EC301CC58}" presName="spaceRect" presStyleCnt="0"/>
      <dgm:spPr/>
    </dgm:pt>
    <dgm:pt modelId="{126070EC-1418-4B0E-A144-CC99DD5075DC}" type="pres">
      <dgm:prSet presAssocID="{9528EEC5-3A61-449D-A1DD-997EC301CC58}" presName="textRect" presStyleLbl="revTx" presStyleIdx="1" presStyleCnt="3">
        <dgm:presLayoutVars>
          <dgm:chMax val="1"/>
          <dgm:chPref val="1"/>
        </dgm:presLayoutVars>
      </dgm:prSet>
      <dgm:spPr/>
    </dgm:pt>
    <dgm:pt modelId="{E694F0E2-035E-4D5E-97DA-96BCEE807742}" type="pres">
      <dgm:prSet presAssocID="{AE8DACD5-7080-4E5D-9314-D075EEBF66BB}" presName="sibTrans" presStyleCnt="0"/>
      <dgm:spPr/>
    </dgm:pt>
    <dgm:pt modelId="{4BD722DE-31F0-489B-80DD-5744179190D4}" type="pres">
      <dgm:prSet presAssocID="{8E6FEEDD-0EF1-4AA5-A8FF-7E58CF8896C2}" presName="compNode" presStyleCnt="0"/>
      <dgm:spPr/>
    </dgm:pt>
    <dgm:pt modelId="{D1FFE228-14C3-4A3B-89C5-B708682863B4}" type="pres">
      <dgm:prSet presAssocID="{8E6FEEDD-0EF1-4AA5-A8FF-7E58CF8896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56883C0-96CF-4224-9B11-4C5AF1F7D094}" type="pres">
      <dgm:prSet presAssocID="{8E6FEEDD-0EF1-4AA5-A8FF-7E58CF8896C2}" presName="spaceRect" presStyleCnt="0"/>
      <dgm:spPr/>
    </dgm:pt>
    <dgm:pt modelId="{393D7AA8-1E5B-44E3-97ED-204AE6306A17}" type="pres">
      <dgm:prSet presAssocID="{8E6FEEDD-0EF1-4AA5-A8FF-7E58CF8896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3F88B0C-344C-4326-82B6-9C6D071AB8B3}" type="presOf" srcId="{9528EEC5-3A61-449D-A1DD-997EC301CC58}" destId="{126070EC-1418-4B0E-A144-CC99DD5075DC}" srcOrd="0" destOrd="0" presId="urn:microsoft.com/office/officeart/2018/2/layout/IconLabelList"/>
    <dgm:cxn modelId="{D1775621-B06E-4F41-BCCE-BF53D6E5BAD5}" srcId="{4CDF5BD6-1B97-4694-8B36-85108B292F49}" destId="{8A913B47-AC68-4BF4-8340-F14F215CCAE9}" srcOrd="0" destOrd="0" parTransId="{B2774201-652B-4FEF-924F-42C948194B61}" sibTransId="{6DD14CDD-2621-49FA-BA0D-3B7F3FE9A83D}"/>
    <dgm:cxn modelId="{CF7B4533-2EF1-45EC-8E47-D0BFEC788485}" type="presOf" srcId="{4CDF5BD6-1B97-4694-8B36-85108B292F49}" destId="{2E0D4F22-C901-4D49-A9F9-888741039CC5}" srcOrd="0" destOrd="0" presId="urn:microsoft.com/office/officeart/2018/2/layout/IconLabelList"/>
    <dgm:cxn modelId="{1E1AD447-E9DB-4DA1-AF54-1A49B92E8D4F}" type="presOf" srcId="{8A913B47-AC68-4BF4-8340-F14F215CCAE9}" destId="{CA5FAF76-DB17-4EF5-B490-9C0E10638521}" srcOrd="0" destOrd="0" presId="urn:microsoft.com/office/officeart/2018/2/layout/IconLabelList"/>
    <dgm:cxn modelId="{67E48664-3F6B-4A21-837C-DED809384BB1}" srcId="{4CDF5BD6-1B97-4694-8B36-85108B292F49}" destId="{8E6FEEDD-0EF1-4AA5-A8FF-7E58CF8896C2}" srcOrd="2" destOrd="0" parTransId="{F649ABB2-0665-4BC4-AFC0-EB5609287A87}" sibTransId="{2DE31E41-D404-4AA5-A6A2-26BBDE21432A}"/>
    <dgm:cxn modelId="{B2F89766-C372-4CA3-ACDF-F1E4F49E53E7}" srcId="{4CDF5BD6-1B97-4694-8B36-85108B292F49}" destId="{9528EEC5-3A61-449D-A1DD-997EC301CC58}" srcOrd="1" destOrd="0" parTransId="{C30405B9-AC82-41FD-8EEE-45FB6E625A7B}" sibTransId="{AE8DACD5-7080-4E5D-9314-D075EEBF66BB}"/>
    <dgm:cxn modelId="{0D5DF9E0-6529-4B15-B7CE-11E35011BE5D}" type="presOf" srcId="{8E6FEEDD-0EF1-4AA5-A8FF-7E58CF8896C2}" destId="{393D7AA8-1E5B-44E3-97ED-204AE6306A17}" srcOrd="0" destOrd="0" presId="urn:microsoft.com/office/officeart/2018/2/layout/IconLabelList"/>
    <dgm:cxn modelId="{CBBF7950-7729-4A93-86C4-3CD9333EC322}" type="presParOf" srcId="{2E0D4F22-C901-4D49-A9F9-888741039CC5}" destId="{CA708275-577C-4BCD-9150-032D96D8C7C6}" srcOrd="0" destOrd="0" presId="urn:microsoft.com/office/officeart/2018/2/layout/IconLabelList"/>
    <dgm:cxn modelId="{65C8768E-C1FD-4DA4-8FF8-FFA0C533AA0D}" type="presParOf" srcId="{CA708275-577C-4BCD-9150-032D96D8C7C6}" destId="{511E4925-1F81-4C71-A203-ED465ACCDC3B}" srcOrd="0" destOrd="0" presId="urn:microsoft.com/office/officeart/2018/2/layout/IconLabelList"/>
    <dgm:cxn modelId="{59BA774F-99F1-44BE-9037-E4819F5301C3}" type="presParOf" srcId="{CA708275-577C-4BCD-9150-032D96D8C7C6}" destId="{2086C53E-4D74-4485-926E-C5C52A79DF71}" srcOrd="1" destOrd="0" presId="urn:microsoft.com/office/officeart/2018/2/layout/IconLabelList"/>
    <dgm:cxn modelId="{DD5A38D4-F4D5-40A6-8627-90D0FC942DC3}" type="presParOf" srcId="{CA708275-577C-4BCD-9150-032D96D8C7C6}" destId="{CA5FAF76-DB17-4EF5-B490-9C0E10638521}" srcOrd="2" destOrd="0" presId="urn:microsoft.com/office/officeart/2018/2/layout/IconLabelList"/>
    <dgm:cxn modelId="{5687BDA8-1EE2-4FEB-B1BE-EF158F936B7F}" type="presParOf" srcId="{2E0D4F22-C901-4D49-A9F9-888741039CC5}" destId="{30443A35-D8DA-4F83-9054-B61322FF0AF6}" srcOrd="1" destOrd="0" presId="urn:microsoft.com/office/officeart/2018/2/layout/IconLabelList"/>
    <dgm:cxn modelId="{89AE1A8E-02A4-44EB-9C4D-52AC47313A07}" type="presParOf" srcId="{2E0D4F22-C901-4D49-A9F9-888741039CC5}" destId="{8445F638-C3DE-4187-ACAA-FBD4221D1FF3}" srcOrd="2" destOrd="0" presId="urn:microsoft.com/office/officeart/2018/2/layout/IconLabelList"/>
    <dgm:cxn modelId="{88B955EB-E851-4AD9-8BE7-017E2D1E7DFE}" type="presParOf" srcId="{8445F638-C3DE-4187-ACAA-FBD4221D1FF3}" destId="{F34D9AC2-0F16-453A-889D-0D480B0868C6}" srcOrd="0" destOrd="0" presId="urn:microsoft.com/office/officeart/2018/2/layout/IconLabelList"/>
    <dgm:cxn modelId="{444F6071-4BF7-4810-A16F-83C638A19197}" type="presParOf" srcId="{8445F638-C3DE-4187-ACAA-FBD4221D1FF3}" destId="{E6592740-1080-4583-8A8A-0D0D8FE9C19F}" srcOrd="1" destOrd="0" presId="urn:microsoft.com/office/officeart/2018/2/layout/IconLabelList"/>
    <dgm:cxn modelId="{F18FB6EE-D6B2-4620-8583-03AE4F3150C3}" type="presParOf" srcId="{8445F638-C3DE-4187-ACAA-FBD4221D1FF3}" destId="{126070EC-1418-4B0E-A144-CC99DD5075DC}" srcOrd="2" destOrd="0" presId="urn:microsoft.com/office/officeart/2018/2/layout/IconLabelList"/>
    <dgm:cxn modelId="{B22DB51F-966B-4916-8BF7-75E654B33294}" type="presParOf" srcId="{2E0D4F22-C901-4D49-A9F9-888741039CC5}" destId="{E694F0E2-035E-4D5E-97DA-96BCEE807742}" srcOrd="3" destOrd="0" presId="urn:microsoft.com/office/officeart/2018/2/layout/IconLabelList"/>
    <dgm:cxn modelId="{B7FFD4C9-B418-43E1-A382-035272FF3D02}" type="presParOf" srcId="{2E0D4F22-C901-4D49-A9F9-888741039CC5}" destId="{4BD722DE-31F0-489B-80DD-5744179190D4}" srcOrd="4" destOrd="0" presId="urn:microsoft.com/office/officeart/2018/2/layout/IconLabelList"/>
    <dgm:cxn modelId="{4AE09E05-DAFD-4300-B9E1-C159512F0C7E}" type="presParOf" srcId="{4BD722DE-31F0-489B-80DD-5744179190D4}" destId="{D1FFE228-14C3-4A3B-89C5-B708682863B4}" srcOrd="0" destOrd="0" presId="urn:microsoft.com/office/officeart/2018/2/layout/IconLabelList"/>
    <dgm:cxn modelId="{3DD2935A-BEB0-467D-9C7A-1CC8DCE7A85C}" type="presParOf" srcId="{4BD722DE-31F0-489B-80DD-5744179190D4}" destId="{256883C0-96CF-4224-9B11-4C5AF1F7D094}" srcOrd="1" destOrd="0" presId="urn:microsoft.com/office/officeart/2018/2/layout/IconLabelList"/>
    <dgm:cxn modelId="{C3BBC067-567C-4EE5-B898-E99FAB75ED0A}" type="presParOf" srcId="{4BD722DE-31F0-489B-80DD-5744179190D4}" destId="{393D7AA8-1E5B-44E3-97ED-204AE6306A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32DCF-A48A-1B41-977F-9FEEEEA5A5F7}">
      <dsp:nvSpPr>
        <dsp:cNvPr id="0" name=""/>
        <dsp:cNvSpPr/>
      </dsp:nvSpPr>
      <dsp:spPr>
        <a:xfrm>
          <a:off x="2819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05148E-1033-B14B-BBCF-594BA83FF160}">
      <dsp:nvSpPr>
        <dsp:cNvPr id="0" name=""/>
        <dsp:cNvSpPr/>
      </dsp:nvSpPr>
      <dsp:spPr>
        <a:xfrm>
          <a:off x="226534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Complex dataset, required a lot of transformation</a:t>
          </a:r>
        </a:p>
      </dsp:txBody>
      <dsp:txXfrm>
        <a:off x="263981" y="1215787"/>
        <a:ext cx="1938540" cy="1203636"/>
      </dsp:txXfrm>
    </dsp:sp>
    <dsp:sp modelId="{E7A437EE-6CCA-3547-B24C-6DAD4630BDAA}">
      <dsp:nvSpPr>
        <dsp:cNvPr id="0" name=""/>
        <dsp:cNvSpPr/>
      </dsp:nvSpPr>
      <dsp:spPr>
        <a:xfrm>
          <a:off x="2463684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2F5D24-95FB-9E46-B056-658155040FAC}">
      <dsp:nvSpPr>
        <dsp:cNvPr id="0" name=""/>
        <dsp:cNvSpPr/>
      </dsp:nvSpPr>
      <dsp:spPr>
        <a:xfrm>
          <a:off x="2687399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Dbt database driver not compatible with the version of clickhouse.</a:t>
          </a:r>
        </a:p>
      </dsp:txBody>
      <dsp:txXfrm>
        <a:off x="2724846" y="1215787"/>
        <a:ext cx="1938540" cy="1203636"/>
      </dsp:txXfrm>
    </dsp:sp>
    <dsp:sp modelId="{0BAE7333-E8CC-5F4B-9D78-299A0AB15FF8}">
      <dsp:nvSpPr>
        <dsp:cNvPr id="0" name=""/>
        <dsp:cNvSpPr/>
      </dsp:nvSpPr>
      <dsp:spPr>
        <a:xfrm>
          <a:off x="4924548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453027-995C-7F46-9E93-CC253D36E7E1}">
      <dsp:nvSpPr>
        <dsp:cNvPr id="0" name=""/>
        <dsp:cNvSpPr/>
      </dsp:nvSpPr>
      <dsp:spPr>
        <a:xfrm>
          <a:off x="5148263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Hesitations about the technology choice (Snowflake, Clickhouse, preset. tableau)</a:t>
          </a:r>
        </a:p>
      </dsp:txBody>
      <dsp:txXfrm>
        <a:off x="5185710" y="1215787"/>
        <a:ext cx="1938540" cy="1203636"/>
      </dsp:txXfrm>
    </dsp:sp>
    <dsp:sp modelId="{47821CD5-BA25-4B45-8D71-8D33896415FD}">
      <dsp:nvSpPr>
        <dsp:cNvPr id="0" name=""/>
        <dsp:cNvSpPr/>
      </dsp:nvSpPr>
      <dsp:spPr>
        <a:xfrm>
          <a:off x="7385413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FDCAE-E7E6-E54E-834C-220EF6EA506D}">
      <dsp:nvSpPr>
        <dsp:cNvPr id="0" name=""/>
        <dsp:cNvSpPr/>
      </dsp:nvSpPr>
      <dsp:spPr>
        <a:xfrm>
          <a:off x="7609128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Quite a few failures on different tests</a:t>
          </a:r>
        </a:p>
      </dsp:txBody>
      <dsp:txXfrm>
        <a:off x="7646575" y="1215787"/>
        <a:ext cx="1938540" cy="1203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4925-1F81-4C71-A203-ED465ACCDC3B}">
      <dsp:nvSpPr>
        <dsp:cNvPr id="0" name=""/>
        <dsp:cNvSpPr/>
      </dsp:nvSpPr>
      <dsp:spPr>
        <a:xfrm>
          <a:off x="970711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FAF76-DB17-4EF5-B490-9C0E10638521}">
      <dsp:nvSpPr>
        <dsp:cNvPr id="0" name=""/>
        <dsp:cNvSpPr/>
      </dsp:nvSpPr>
      <dsp:spPr>
        <a:xfrm>
          <a:off x="29458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Choose one technology and stick to it</a:t>
          </a:r>
        </a:p>
      </dsp:txBody>
      <dsp:txXfrm>
        <a:off x="294581" y="2062587"/>
        <a:ext cx="2458655" cy="720000"/>
      </dsp:txXfrm>
    </dsp:sp>
    <dsp:sp modelId="{F34D9AC2-0F16-453A-889D-0D480B0868C6}">
      <dsp:nvSpPr>
        <dsp:cNvPr id="0" name=""/>
        <dsp:cNvSpPr/>
      </dsp:nvSpPr>
      <dsp:spPr>
        <a:xfrm>
          <a:off x="3859632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070EC-1418-4B0E-A144-CC99DD5075DC}">
      <dsp:nvSpPr>
        <dsp:cNvPr id="0" name=""/>
        <dsp:cNvSpPr/>
      </dsp:nvSpPr>
      <dsp:spPr>
        <a:xfrm>
          <a:off x="318350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Tasks prioritization and divide the project in different block</a:t>
          </a:r>
        </a:p>
      </dsp:txBody>
      <dsp:txXfrm>
        <a:off x="3183501" y="2062587"/>
        <a:ext cx="2458655" cy="720000"/>
      </dsp:txXfrm>
    </dsp:sp>
    <dsp:sp modelId="{D1FFE228-14C3-4A3B-89C5-B708682863B4}">
      <dsp:nvSpPr>
        <dsp:cNvPr id="0" name=""/>
        <dsp:cNvSpPr/>
      </dsp:nvSpPr>
      <dsp:spPr>
        <a:xfrm>
          <a:off x="6748552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D7AA8-1E5B-44E3-97ED-204AE6306A17}">
      <dsp:nvSpPr>
        <dsp:cNvPr id="0" name=""/>
        <dsp:cNvSpPr/>
      </dsp:nvSpPr>
      <dsp:spPr>
        <a:xfrm>
          <a:off x="607242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Testing is a key to knowing if the component works and will work perfectly</a:t>
          </a:r>
        </a:p>
      </dsp:txBody>
      <dsp:txXfrm>
        <a:off x="6072421" y="2062587"/>
        <a:ext cx="245865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fld id="{0DCFB061-4267-4D9F-8017-6F550D3068DF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743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30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06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620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91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256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41BC61-5547-4A60-8DA1-6699760D9972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2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4B9D1C6-60D0-4CD1-8F31-F912522EB041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6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2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3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4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3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Public-Safety/Motor-Vehicle-Collisions-Crashes/h9gi-nx9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68FF-D136-4145-56BA-8B397C01D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5470" y="1850565"/>
            <a:ext cx="4798142" cy="315375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EBEBEB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Streaming Live Accidents In The City Of New York Using Kafka, Python,  Clickhouse, Dbt and Preset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F06C-F350-9B7D-08F9-F9751D30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5453743"/>
            <a:ext cx="4798142" cy="64225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Lucida Console" panose="020B0609040504020204" pitchFamily="49" charset="0"/>
              </a:rPr>
              <a:t>Sneha Kadam</a:t>
            </a:r>
          </a:p>
          <a:p>
            <a:r>
              <a:rPr lang="en-US" sz="2400" b="1" dirty="0">
                <a:latin typeface="Lucida Console" panose="020B0609040504020204" pitchFamily="49" charset="0"/>
              </a:rPr>
              <a:t>Rostand Bahanack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erial view of a traffic accident&#10;&#10;Description automatically generated">
            <a:extLst>
              <a:ext uri="{FF2B5EF4-FFF2-40B4-BE49-F238E27FC236}">
                <a16:creationId xmlns:a16="http://schemas.microsoft.com/office/drawing/2014/main" id="{5EC274BC-C44E-E854-6908-7746A0F4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4" y="1763286"/>
            <a:ext cx="4986236" cy="33283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32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B5A9-8D3F-76CD-7601-B7E48ED0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996" y="2775857"/>
            <a:ext cx="3594075" cy="1619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b="0" i="0" kern="1200" dirty="0">
                <a:solidFill>
                  <a:srgbClr val="EBEBEB"/>
                </a:solidFill>
                <a:latin typeface="Lucida Console" panose="020B0609040504020204" pitchFamily="49" charset="0"/>
              </a:rPr>
              <a:t>Data Orchestration2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84CEC09-5895-2528-50FA-BD0A5F75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9" y="1379095"/>
            <a:ext cx="7772400" cy="43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B5A9-8D3F-76CD-7601-B7E48ED0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738" y="2775857"/>
            <a:ext cx="3523334" cy="1619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b="0" i="0" kern="1200" dirty="0">
                <a:solidFill>
                  <a:srgbClr val="EBEBEB"/>
                </a:solidFill>
                <a:latin typeface="Lucida Console" panose="020B0609040504020204" pitchFamily="49" charset="0"/>
              </a:rPr>
              <a:t>Data Orchestration3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1A1C524-4F40-70EF-6AD8-4A4C006D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9155"/>
            <a:ext cx="8019738" cy="41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B5A9-8D3F-76CD-7601-B7E48ED0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90" y="3567659"/>
            <a:ext cx="3272281" cy="8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b="0" i="0" kern="1200" dirty="0">
                <a:solidFill>
                  <a:srgbClr val="EBEBEB"/>
                </a:solidFill>
                <a:latin typeface="Lucida Console" panose="020B0609040504020204" pitchFamily="49" charset="0"/>
              </a:rPr>
              <a:t>Dashboard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37CCA9A-5FEE-EF2F-0D5A-EF53396E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18" y="1929933"/>
            <a:ext cx="8087092" cy="35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5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7A153-A714-A33D-9F26-8E69F482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90" y="2394288"/>
            <a:ext cx="3328455" cy="1314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  <a:latin typeface="Lucida Console" panose="020B0609040504020204" pitchFamily="49" charset="0"/>
              </a:rPr>
              <a:t>Data source parameters </a:t>
            </a:r>
            <a:endParaRPr lang="en-US" sz="4400" b="0" i="0" kern="1200" dirty="0">
              <a:solidFill>
                <a:srgbClr val="EBEBEB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7D68D9-F12D-5C36-93DF-9E9A9C0A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9913"/>
            <a:ext cx="7989757" cy="409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0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1DB3C4-A327-4296-DF23-6B1CC533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44A8B-5E18-C196-D526-F92C6B67A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2526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56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16F1-FC0A-7829-2031-DAFACB5E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2BF8EB-DA59-5F15-21BB-B837722BDA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D94F-FCC4-CB58-E807-A4DDC2FC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F8ED-17E6-2EBB-66FA-E5715FD4E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34" y="3429000"/>
            <a:ext cx="10666932" cy="2188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Act as as subject matter experts by streaming the New York Police Department(</a:t>
            </a:r>
            <a:r>
              <a:rPr lang="en-US" sz="2400" b="1" i="1" dirty="0">
                <a:latin typeface="Lucida Console" panose="020B0609040504020204" pitchFamily="49" charset="0"/>
              </a:rPr>
              <a:t>NYPD</a:t>
            </a:r>
            <a:r>
              <a:rPr lang="en-US" sz="2400" dirty="0">
                <a:latin typeface="Lucida Console" panose="020B0609040504020204" pitchFamily="49" charset="0"/>
              </a:rPr>
              <a:t>) motor vehicles historical and live crash data and provide the city authorities and the </a:t>
            </a:r>
            <a:r>
              <a:rPr lang="en-US" sz="2400" b="1" i="1" dirty="0">
                <a:latin typeface="Lucida Console" panose="020B0609040504020204" pitchFamily="49" charset="0"/>
              </a:rPr>
              <a:t>NYPD </a:t>
            </a:r>
            <a:r>
              <a:rPr lang="en-US" sz="2400" dirty="0">
                <a:latin typeface="Lucida Console" panose="020B0609040504020204" pitchFamily="49" charset="0"/>
              </a:rPr>
              <a:t>with practical advises to start implementing changes in extremely risky areas in NYC.</a:t>
            </a:r>
            <a:endParaRPr lang="en-US" sz="2400" b="1" i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8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6FFC-7932-8E66-6BBC-1223922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Lucida Console" panose="020B0609040504020204" pitchFamily="49" charset="0"/>
              </a:rPr>
              <a:t>Data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CA08-24B8-F5EB-1770-153E5622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679372"/>
            <a:ext cx="9710057" cy="144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Both the NYPD and NYC cities authorities  will be the main consumers of the processed data. Any other agency or third-party business wanting to get a deeper understanding of the NYC crash statistics for previous and current years.</a:t>
            </a:r>
          </a:p>
        </p:txBody>
      </p:sp>
    </p:spTree>
    <p:extLst>
      <p:ext uri="{BB962C8B-B14F-4D97-AF65-F5344CB8AC3E}">
        <p14:creationId xmlns:p14="http://schemas.microsoft.com/office/powerpoint/2010/main" val="12557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3494-54F8-AE76-30A6-AF7BCB14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CD2-C876-8C7A-3626-0E4C3BB5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485" y="3124198"/>
            <a:ext cx="9154886" cy="22315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Lucida Console" panose="020B0609040504020204" pitchFamily="49" charset="0"/>
              </a:rPr>
              <a:t>The data was source </a:t>
            </a:r>
            <a:r>
              <a:rPr lang="en-US" sz="9600" dirty="0">
                <a:latin typeface="Lucida Console" panose="020B0609040504020204" pitchFamily="49" charset="0"/>
                <a:hlinkClick r:id="rId2"/>
              </a:rPr>
              <a:t>here</a:t>
            </a:r>
            <a:r>
              <a:rPr lang="en-US" sz="9600" dirty="0">
                <a:latin typeface="Lucida Console" panose="020B0609040504020204" pitchFamily="49" charset="0"/>
              </a:rPr>
              <a:t>  which is the API end that stored the NYPD motor collision data which is being updated daily and was published on </a:t>
            </a:r>
            <a:r>
              <a:rPr lang="en-US" sz="9600" b="0" i="0" dirty="0">
                <a:effectLst/>
                <a:latin typeface="Lucida Console" panose="020B0609040504020204" pitchFamily="49" charset="0"/>
              </a:rPr>
              <a:t>5/7/2014.</a:t>
            </a:r>
            <a:endParaRPr lang="en-US" sz="9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9600" dirty="0">
                <a:latin typeface="Lucida Console" panose="020B0609040504020204" pitchFamily="49" charset="0"/>
              </a:rPr>
              <a:t>(https://data.cityofnewyork.us/Public-Safety/Motor-Vehicle-Collisions-Crashes/h9gi-nx95)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5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1E94-B0DF-D788-00C0-1616C9B9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Technology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DFA3-3E43-FB0B-CC49-08DDF8A4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20" y="2625271"/>
            <a:ext cx="10645160" cy="35142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The Technology stack used to extract the data from the API comprise the following services: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Kafka for real time steaming the data from the API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Clickhouse which is a real-time database that servers as placeholder for to store the data collected the public NYPD API.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Amazon S3 bucket which is a storage unit for storing data obtain from the API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Preset which is a visualization tool that servers to visualize our models.</a:t>
            </a:r>
          </a:p>
        </p:txBody>
      </p:sp>
    </p:spTree>
    <p:extLst>
      <p:ext uri="{BB962C8B-B14F-4D97-AF65-F5344CB8AC3E}">
        <p14:creationId xmlns:p14="http://schemas.microsoft.com/office/powerpoint/2010/main" val="30558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5242-876D-86BC-A683-5BB985C9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CD79-E953-BD42-5976-AADDF6A3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712028"/>
            <a:ext cx="9371532" cy="2307771"/>
          </a:xfrm>
        </p:spPr>
        <p:txBody>
          <a:bodyPr/>
          <a:lstStyle/>
          <a:p>
            <a:r>
              <a:rPr lang="en-US" sz="2800" dirty="0">
                <a:latin typeface="Lucida Console" panose="020B0609040504020204" pitchFamily="49" charset="0"/>
              </a:rPr>
              <a:t>The data has been ingested in the system using the python Faker library, then transition to clickhouse through a Kafka producer.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6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5242-876D-86BC-A683-5BB985C9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3111062"/>
            <a:ext cx="3382297" cy="1283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0" i="0" kern="1200" dirty="0">
                <a:solidFill>
                  <a:srgbClr val="EBEBEB"/>
                </a:solidFill>
                <a:latin typeface="Lucida Console" panose="020B0609040504020204" pitchFamily="49" charset="0"/>
              </a:rPr>
              <a:t>ERD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8BBC61-2516-8E74-5AE4-2490EDAA0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30" y="689316"/>
            <a:ext cx="7511843" cy="554267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384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3F28-A87A-48B0-1130-44768484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5289943"/>
            <a:ext cx="10893095" cy="8110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i="0" kern="1200" dirty="0">
                <a:solidFill>
                  <a:srgbClr val="EBEBEB"/>
                </a:solidFill>
                <a:latin typeface="Lucida Console" panose="020B0609040504020204" pitchFamily="49" charset="0"/>
              </a:rPr>
              <a:t>Solution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C1ABD-2B3C-A78D-1880-394BADE6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5" y="449706"/>
            <a:ext cx="9943137" cy="43921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43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B5A9-8D3F-76CD-7601-B7E48ED0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90" y="2775857"/>
            <a:ext cx="3272281" cy="1619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b="0" i="0" kern="1200" dirty="0">
                <a:solidFill>
                  <a:srgbClr val="EBEBEB"/>
                </a:solidFill>
                <a:latin typeface="Lucida Console" panose="020B0609040504020204" pitchFamily="49" charset="0"/>
              </a:rPr>
              <a:t>Data Orchestration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8D77FA-40FE-ED99-11A1-06BEACBF9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792" y="1143001"/>
            <a:ext cx="7704945" cy="45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62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{833736DA-B75A-3E45-8747-BC44F490B114}tf10001076</Template>
  <TotalTime>2742</TotalTime>
  <Words>346</Words>
  <Application>Microsoft Macintosh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Lucida Console</vt:lpstr>
      <vt:lpstr>Lucida Sans Unicode</vt:lpstr>
      <vt:lpstr>Wingdings 3</vt:lpstr>
      <vt:lpstr>Ion Boardroom</vt:lpstr>
      <vt:lpstr>Streaming Live Accidents In The City Of New York Using Kafka, Python,  Clickhouse, Dbt and Preset</vt:lpstr>
      <vt:lpstr>Business Objective</vt:lpstr>
      <vt:lpstr>Data Consumers</vt:lpstr>
      <vt:lpstr>Data Source</vt:lpstr>
      <vt:lpstr>Technology Overview</vt:lpstr>
      <vt:lpstr>Data Ingestion</vt:lpstr>
      <vt:lpstr>ERD Diagram</vt:lpstr>
      <vt:lpstr>Solution Architecture</vt:lpstr>
      <vt:lpstr>Data Orchestration</vt:lpstr>
      <vt:lpstr>Data Orchestration2</vt:lpstr>
      <vt:lpstr>Data Orchestration3</vt:lpstr>
      <vt:lpstr>Dashboard</vt:lpstr>
      <vt:lpstr>Data source parameters </vt:lpstr>
      <vt:lpstr>Challenges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live accidents in the city of new York</dc:title>
  <dc:creator>Rostand Lonlack</dc:creator>
  <cp:lastModifiedBy>Rostand Lonlack</cp:lastModifiedBy>
  <cp:revision>12</cp:revision>
  <dcterms:created xsi:type="dcterms:W3CDTF">2023-11-20T10:33:47Z</dcterms:created>
  <dcterms:modified xsi:type="dcterms:W3CDTF">2023-11-22T08:58:01Z</dcterms:modified>
</cp:coreProperties>
</file>