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9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4344-AB1D-C153-4A65-A6060B666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B4C6-FFF4-DB7E-EEAE-25A120B22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862B-0F14-433E-289C-AD19FC3E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62A8-2535-B054-9BC8-4E34BD4F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DFC-E8C1-FFE1-6288-C6648FBF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4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65FB-3724-56F3-8B85-D6126281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958CD-AC84-0F1C-EAF5-E96F41F35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9ADF-9710-B81B-E607-ACBB1B1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6089-DBC7-8755-0913-B91AFC2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298E-F397-71AF-55C4-EC087107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854BD-4780-4821-E1B8-509AE2FC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7A51-C686-4A52-2E17-15A074913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8CCD-51D4-2503-42AB-07B2452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881A-C2B1-F020-5BC2-FFC3E66B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A55E-70F6-8EBE-FA06-7C211452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27AD-7E09-1A0A-DACE-EAF0E371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B94F-998A-20AE-1A33-48760BDC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3422-F37E-4DF6-BABC-DEEF3EF1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8FB4-EBE7-B003-8075-415B1F1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75AFA-E589-FD7D-8992-FFB5BCF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39F-7FD4-B603-BD43-BBCD5C8D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A42A8-3563-BFB2-C61A-30AA1848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DFCF-365B-05B5-1DBD-2ED56CFB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58AD-78B8-E13E-EA5C-6EBB84DA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A616-C305-5692-4666-B008339A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8B9-E53E-F18A-C9AB-5AE8D20E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7F42-3E56-2EC8-E676-686087F79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EE20-413C-0CC0-00A1-DCB7D649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D1A2-068C-4DE0-826A-F897A1DF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A186-CE3D-5E63-D1DF-6134167A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CB711-A30D-DDA2-4C59-7E28EEA1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4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26BC-F183-7C2E-2F58-15E6719B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B0D9E-3E07-7634-DD1C-95C516F1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46BD-ED87-4B16-E4CC-553623A8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0E87B-9A23-1308-EB23-F8CE3242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2C083-EF4E-C153-491B-11BE4ACFF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1A899-C1B5-ECC1-4AC3-6272DF7D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EAAD7-AB7F-5C5F-3B16-C0407883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2D8A3-53AC-B2B6-8E50-2A0FD4B3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5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A468-456A-CA8F-32BB-722201E5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9F8A5-3CD4-3AEC-E28D-483E3063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05F2-189D-97B7-F66F-2B9B6BA0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F14E-F68E-656A-E8F3-7F772D65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7301-3106-F553-95F4-EC2C565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4AD81-B53B-F345-C912-9F6D7E83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935BC-467D-0C26-8EF3-4750E24C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884C-D872-A9E8-0B66-57C78DC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C4D1-2F7A-E290-8F15-EAA7F3DC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259D1-BABF-9577-E83C-4793BADB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AE552-4F5E-B7FC-79D9-B0F3D95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8A49-6A24-B4EE-C1B2-70335F4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398E-0AFF-2013-D74D-461F0195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8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5735-2DCC-E5D5-6643-50917F4C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90730-E3D0-1D28-FB91-1716A8016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1FE70-D6DC-86C3-F62D-66874D72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12C06-8C44-3A09-F2CE-27DF23A7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E5E4-F255-4D68-9220-C59A5208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F2C0-9BD1-687B-2504-AB25F77A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0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CDEB3-8259-3969-6EAF-532A9E5C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8B5C6-C295-8530-96A5-064CAE4E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BF90-95A4-8283-8222-51CE76E88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1F7F9-142C-4790-942E-F269B45535E1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5B84-134B-556E-B323-21E4A28E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6734-A54C-8BA2-500E-747F708E2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56672-B516-46C5-A229-74D2388DE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D5AD6B-40AB-7887-D159-1D0C2E89E57B}"/>
              </a:ext>
            </a:extLst>
          </p:cNvPr>
          <p:cNvSpPr/>
          <p:nvPr/>
        </p:nvSpPr>
        <p:spPr>
          <a:xfrm>
            <a:off x="774954" y="838200"/>
            <a:ext cx="291465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0E9274-8753-C05C-168B-EADACBA847A9}"/>
              </a:ext>
            </a:extLst>
          </p:cNvPr>
          <p:cNvSpPr/>
          <p:nvPr/>
        </p:nvSpPr>
        <p:spPr>
          <a:xfrm>
            <a:off x="1276731" y="2404872"/>
            <a:ext cx="1911096" cy="1911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A6F2B4-7ADE-FEA1-419D-93F2E3FBF6B7}"/>
              </a:ext>
            </a:extLst>
          </p:cNvPr>
          <p:cNvGrpSpPr/>
          <p:nvPr/>
        </p:nvGrpSpPr>
        <p:grpSpPr>
          <a:xfrm>
            <a:off x="1864995" y="4800600"/>
            <a:ext cx="734568" cy="734568"/>
            <a:chOff x="5068443" y="3267456"/>
            <a:chExt cx="1911096" cy="191109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EF013D-5CAE-FD57-96D8-B4DD11B68E33}"/>
                </a:ext>
              </a:extLst>
            </p:cNvPr>
            <p:cNvSpPr/>
            <p:nvPr/>
          </p:nvSpPr>
          <p:spPr>
            <a:xfrm>
              <a:off x="5068443" y="3267456"/>
              <a:ext cx="1911096" cy="1911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52AB5DD-DCD4-A148-743F-926DAA60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9697" y="3429000"/>
              <a:ext cx="1648587" cy="1648587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2B03BDF-FF1D-9414-D866-2580A1B132F0}"/>
              </a:ext>
            </a:extLst>
          </p:cNvPr>
          <p:cNvSpPr/>
          <p:nvPr/>
        </p:nvSpPr>
        <p:spPr>
          <a:xfrm>
            <a:off x="3310128" y="923544"/>
            <a:ext cx="301752" cy="301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endParaRPr lang="en-GB" dirty="0"/>
          </a:p>
        </p:txBody>
      </p:sp>
      <p:pic>
        <p:nvPicPr>
          <p:cNvPr id="18" name="Picture 17" descr="A black and white image of a planet earth&#10;&#10;Description automatically generated">
            <a:extLst>
              <a:ext uri="{FF2B5EF4-FFF2-40B4-BE49-F238E27FC236}">
                <a16:creationId xmlns:a16="http://schemas.microsoft.com/office/drawing/2014/main" id="{CABE13A9-5EC5-EEB0-4468-7DA56B93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1019" l="12200" r="94100">
                        <a14:foregroundMark x1="46900" y1="12593" x2="46900" y2="12593"/>
                        <a14:foregroundMark x1="47200" y1="12130" x2="49600" y2="8889"/>
                        <a14:foregroundMark x1="39000" y1="71111" x2="33300" y2="60093"/>
                        <a14:foregroundMark x1="14900" y1="38519" x2="19400" y2="24167"/>
                        <a14:foregroundMark x1="19400" y1="24167" x2="20600" y2="23148"/>
                        <a14:foregroundMark x1="83500" y1="62870" x2="81900" y2="46019"/>
                        <a14:foregroundMark x1="81900" y1="46019" x2="81900" y2="46019"/>
                        <a14:foregroundMark x1="86500" y1="29907" x2="86500" y2="23889"/>
                        <a14:foregroundMark x1="94100" y1="41759" x2="94100" y2="41759"/>
                        <a14:foregroundMark x1="35200" y1="14074" x2="35200" y2="12407"/>
                        <a14:backgroundMark x1="50200" y1="36019" x2="50200" y2="36019"/>
                        <a14:backgroundMark x1="54000" y1="30926" x2="49100" y2="48519"/>
                        <a14:backgroundMark x1="48000" y1="38981" x2="62900" y2="75648"/>
                        <a14:backgroundMark x1="62400" y1="63148" x2="61500" y2="80648"/>
                        <a14:backgroundMark x1="61500" y1="80648" x2="50700" y2="90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6" t="3067" r="2432" b="10267"/>
          <a:stretch/>
        </p:blipFill>
        <p:spPr>
          <a:xfrm>
            <a:off x="1197020" y="2384000"/>
            <a:ext cx="1997474" cy="197318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152F3BC-130A-E797-FE86-B8B244D37444}"/>
              </a:ext>
            </a:extLst>
          </p:cNvPr>
          <p:cNvGrpSpPr/>
          <p:nvPr/>
        </p:nvGrpSpPr>
        <p:grpSpPr>
          <a:xfrm>
            <a:off x="1362456" y="4971478"/>
            <a:ext cx="392811" cy="392811"/>
            <a:chOff x="5449824" y="3985250"/>
            <a:chExt cx="392811" cy="39281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3E7D91-EF0A-D086-6647-A8D363EDE40B}"/>
                </a:ext>
              </a:extLst>
            </p:cNvPr>
            <p:cNvSpPr/>
            <p:nvPr/>
          </p:nvSpPr>
          <p:spPr>
            <a:xfrm>
              <a:off x="5449824" y="3985250"/>
              <a:ext cx="392811" cy="3928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 descr="A black speaker icon with waves&#10;&#10;Description automatically generated">
              <a:extLst>
                <a:ext uri="{FF2B5EF4-FFF2-40B4-BE49-F238E27FC236}">
                  <a16:creationId xmlns:a16="http://schemas.microsoft.com/office/drawing/2014/main" id="{B13FAC05-FEFA-1E77-A9D8-0D22A773E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78" b="89778" l="9778" r="92889">
                          <a14:foregroundMark x1="67556" y1="48444" x2="67556" y2="48444"/>
                          <a14:foregroundMark x1="80000" y1="53333" x2="80000" y2="53333"/>
                          <a14:foregroundMark x1="92889" y1="55111" x2="92889" y2="55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896" y="4018322"/>
              <a:ext cx="326665" cy="32666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824790-BC6D-1177-37FB-90DAB4D661AD}"/>
              </a:ext>
            </a:extLst>
          </p:cNvPr>
          <p:cNvGrpSpPr/>
          <p:nvPr/>
        </p:nvGrpSpPr>
        <p:grpSpPr>
          <a:xfrm>
            <a:off x="2709291" y="4983120"/>
            <a:ext cx="392811" cy="392811"/>
            <a:chOff x="5644896" y="4119562"/>
            <a:chExt cx="392811" cy="39281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F9E36C-991A-A4DA-5B16-FA2E840E1C0D}"/>
                </a:ext>
              </a:extLst>
            </p:cNvPr>
            <p:cNvSpPr/>
            <p:nvPr/>
          </p:nvSpPr>
          <p:spPr>
            <a:xfrm>
              <a:off x="5644896" y="4119562"/>
              <a:ext cx="392811" cy="3928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3FD5243-0787-E229-9D9C-E51CB41B5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190" y="4183856"/>
              <a:ext cx="264222" cy="26422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56C35A-88C7-BB01-9F0F-90DDEF761BBF}"/>
              </a:ext>
            </a:extLst>
          </p:cNvPr>
          <p:cNvSpPr txBox="1"/>
          <p:nvPr/>
        </p:nvSpPr>
        <p:spPr>
          <a:xfrm>
            <a:off x="1129202" y="1396354"/>
            <a:ext cx="21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Now tracking:</a:t>
            </a:r>
          </a:p>
          <a:p>
            <a:pPr algn="ctr"/>
            <a:r>
              <a:rPr lang="en-GB" dirty="0"/>
              <a:t>Blue Whale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FAC90A-8B18-95CC-A6F8-64F17F347555}"/>
              </a:ext>
            </a:extLst>
          </p:cNvPr>
          <p:cNvSpPr/>
          <p:nvPr/>
        </p:nvSpPr>
        <p:spPr>
          <a:xfrm>
            <a:off x="1619600" y="3189415"/>
            <a:ext cx="910875" cy="355448"/>
          </a:xfrm>
          <a:custGeom>
            <a:avLst/>
            <a:gdLst>
              <a:gd name="connsiteX0" fmla="*/ 910875 w 910875"/>
              <a:gd name="connsiteY0" fmla="*/ 271335 h 355448"/>
              <a:gd name="connsiteX1" fmla="*/ 704500 w 910875"/>
              <a:gd name="connsiteY1" fmla="*/ 344360 h 355448"/>
              <a:gd name="connsiteX2" fmla="*/ 456850 w 910875"/>
              <a:gd name="connsiteY2" fmla="*/ 61785 h 355448"/>
              <a:gd name="connsiteX3" fmla="*/ 44100 w 910875"/>
              <a:gd name="connsiteY3" fmla="*/ 7810 h 355448"/>
              <a:gd name="connsiteX4" fmla="*/ 31400 w 910875"/>
              <a:gd name="connsiteY4" fmla="*/ 1460 h 3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875" h="355448">
                <a:moveTo>
                  <a:pt x="910875" y="271335"/>
                </a:moveTo>
                <a:cubicBezTo>
                  <a:pt x="845523" y="325310"/>
                  <a:pt x="780171" y="379285"/>
                  <a:pt x="704500" y="344360"/>
                </a:cubicBezTo>
                <a:cubicBezTo>
                  <a:pt x="628829" y="309435"/>
                  <a:pt x="566917" y="117877"/>
                  <a:pt x="456850" y="61785"/>
                </a:cubicBezTo>
                <a:cubicBezTo>
                  <a:pt x="346783" y="5693"/>
                  <a:pt x="115008" y="17864"/>
                  <a:pt x="44100" y="7810"/>
                </a:cubicBezTo>
                <a:cubicBezTo>
                  <a:pt x="-26808" y="-2244"/>
                  <a:pt x="2296" y="-392"/>
                  <a:pt x="31400" y="146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010DB6-E4FE-39E1-4719-2195B54C2CD4}"/>
              </a:ext>
            </a:extLst>
          </p:cNvPr>
          <p:cNvSpPr/>
          <p:nvPr/>
        </p:nvSpPr>
        <p:spPr>
          <a:xfrm>
            <a:off x="4339018" y="838200"/>
            <a:ext cx="291465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B798FB-2B67-0720-8966-8C214F5CC017}"/>
              </a:ext>
            </a:extLst>
          </p:cNvPr>
          <p:cNvSpPr/>
          <p:nvPr/>
        </p:nvSpPr>
        <p:spPr>
          <a:xfrm>
            <a:off x="5429059" y="4800600"/>
            <a:ext cx="734568" cy="734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A3F671-2B80-C045-D7E2-9F7585117D99}"/>
              </a:ext>
            </a:extLst>
          </p:cNvPr>
          <p:cNvSpPr/>
          <p:nvPr/>
        </p:nvSpPr>
        <p:spPr>
          <a:xfrm>
            <a:off x="6874192" y="923544"/>
            <a:ext cx="301752" cy="301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66561-C0CC-7B24-95A5-F412DB61FEE7}"/>
              </a:ext>
            </a:extLst>
          </p:cNvPr>
          <p:cNvSpPr txBox="1"/>
          <p:nvPr/>
        </p:nvSpPr>
        <p:spPr>
          <a:xfrm>
            <a:off x="4754417" y="1401358"/>
            <a:ext cx="21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Select Whale:</a:t>
            </a:r>
          </a:p>
          <a:p>
            <a:pPr algn="ctr"/>
            <a:r>
              <a:rPr lang="en-GB" dirty="0"/>
              <a:t>Blue Whale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659C529-3AAF-F5E9-4B22-272366151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71239" y1="45916" x2="71239" y2="45916"/>
                        <a14:backgroundMark x1="67109" y1="42163" x2="67109" y2="42163"/>
                        <a14:backgroundMark x1="69912" y1="44592" x2="69912" y2="44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0629" y="2169340"/>
            <a:ext cx="2811426" cy="187843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5785A2-E62C-B3BC-E92C-1DE3782AE9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52872" y="4824413"/>
            <a:ext cx="686938" cy="686938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005ED29-B86D-9776-62B9-9EF3059382E7}"/>
              </a:ext>
            </a:extLst>
          </p:cNvPr>
          <p:cNvGrpSpPr/>
          <p:nvPr/>
        </p:nvGrpSpPr>
        <p:grpSpPr>
          <a:xfrm>
            <a:off x="6252584" y="4987214"/>
            <a:ext cx="392811" cy="392811"/>
            <a:chOff x="6258034" y="4971478"/>
            <a:chExt cx="392811" cy="39281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0CB3A82-D8E5-A914-1230-1D0C7425B1DA}"/>
                </a:ext>
              </a:extLst>
            </p:cNvPr>
            <p:cNvSpPr/>
            <p:nvPr/>
          </p:nvSpPr>
          <p:spPr>
            <a:xfrm>
              <a:off x="6258034" y="4971478"/>
              <a:ext cx="392811" cy="3928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6" name="Picture 5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8561331-E1FC-71C4-B687-6B850D55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353867" y="5047414"/>
              <a:ext cx="236520" cy="2365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B7806F-6D25-1043-D808-0D82ABFF5604}"/>
              </a:ext>
            </a:extLst>
          </p:cNvPr>
          <p:cNvGrpSpPr/>
          <p:nvPr/>
        </p:nvGrpSpPr>
        <p:grpSpPr>
          <a:xfrm>
            <a:off x="4926310" y="4982390"/>
            <a:ext cx="392811" cy="392811"/>
            <a:chOff x="4931760" y="4966654"/>
            <a:chExt cx="392811" cy="39281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00F5F6E-4BCF-B370-8772-DE3813C171D6}"/>
                </a:ext>
              </a:extLst>
            </p:cNvPr>
            <p:cNvSpPr/>
            <p:nvPr/>
          </p:nvSpPr>
          <p:spPr>
            <a:xfrm>
              <a:off x="4931760" y="4966654"/>
              <a:ext cx="392811" cy="3928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66F56D0-887E-538F-BAD5-2AE9DECA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4986092" y="5044799"/>
              <a:ext cx="236520" cy="236520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4C3A004-CE38-9D55-8B8D-24F59002F722}"/>
              </a:ext>
            </a:extLst>
          </p:cNvPr>
          <p:cNvSpPr/>
          <p:nvPr/>
        </p:nvSpPr>
        <p:spPr>
          <a:xfrm>
            <a:off x="7961090" y="838200"/>
            <a:ext cx="291465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C43816-D7C3-EA47-7622-6F32748C1F84}"/>
              </a:ext>
            </a:extLst>
          </p:cNvPr>
          <p:cNvSpPr/>
          <p:nvPr/>
        </p:nvSpPr>
        <p:spPr>
          <a:xfrm>
            <a:off x="8462867" y="2404872"/>
            <a:ext cx="1911096" cy="1911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C95D92-8300-F06F-769A-13EB82F17D54}"/>
              </a:ext>
            </a:extLst>
          </p:cNvPr>
          <p:cNvGrpSpPr/>
          <p:nvPr/>
        </p:nvGrpSpPr>
        <p:grpSpPr>
          <a:xfrm>
            <a:off x="9051131" y="4800600"/>
            <a:ext cx="734568" cy="734568"/>
            <a:chOff x="5068443" y="3267456"/>
            <a:chExt cx="1911096" cy="19110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4F8FE7-4857-C826-B1F1-7C1FEF0C23AE}"/>
                </a:ext>
              </a:extLst>
            </p:cNvPr>
            <p:cNvSpPr/>
            <p:nvPr/>
          </p:nvSpPr>
          <p:spPr>
            <a:xfrm>
              <a:off x="5068443" y="3267456"/>
              <a:ext cx="1911096" cy="1911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55AB6D0F-6141-09CC-5FB4-9F94157B0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9697" y="3429000"/>
              <a:ext cx="1648587" cy="1648587"/>
            </a:xfrm>
            <a:prstGeom prst="rect">
              <a:avLst/>
            </a:prstGeom>
          </p:spPr>
        </p:pic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17C92B-D782-DB86-F263-DB59F47E91CC}"/>
              </a:ext>
            </a:extLst>
          </p:cNvPr>
          <p:cNvSpPr/>
          <p:nvPr/>
        </p:nvSpPr>
        <p:spPr>
          <a:xfrm>
            <a:off x="10496264" y="923544"/>
            <a:ext cx="301752" cy="301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64" name="Picture 63" descr="A black and white image of a planet earth&#10;&#10;Description automatically generated">
            <a:extLst>
              <a:ext uri="{FF2B5EF4-FFF2-40B4-BE49-F238E27FC236}">
                <a16:creationId xmlns:a16="http://schemas.microsoft.com/office/drawing/2014/main" id="{93C09B83-AB68-D38D-7E06-2ABEB7BE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1019" l="12200" r="94100">
                        <a14:foregroundMark x1="46900" y1="12593" x2="46900" y2="12593"/>
                        <a14:foregroundMark x1="47200" y1="12130" x2="49600" y2="8889"/>
                        <a14:foregroundMark x1="39000" y1="71111" x2="33300" y2="60093"/>
                        <a14:foregroundMark x1="14900" y1="38519" x2="19400" y2="24167"/>
                        <a14:foregroundMark x1="19400" y1="24167" x2="20600" y2="23148"/>
                        <a14:foregroundMark x1="83500" y1="62870" x2="81900" y2="46019"/>
                        <a14:foregroundMark x1="81900" y1="46019" x2="81900" y2="46019"/>
                        <a14:foregroundMark x1="86500" y1="29907" x2="86500" y2="23889"/>
                        <a14:foregroundMark x1="94100" y1="41759" x2="94100" y2="41759"/>
                        <a14:foregroundMark x1="35200" y1="14074" x2="35200" y2="12407"/>
                        <a14:backgroundMark x1="50200" y1="36019" x2="50200" y2="36019"/>
                        <a14:backgroundMark x1="54000" y1="30926" x2="49100" y2="48519"/>
                        <a14:backgroundMark x1="48000" y1="38981" x2="62900" y2="75648"/>
                        <a14:backgroundMark x1="62400" y1="63148" x2="61500" y2="80648"/>
                        <a14:backgroundMark x1="61500" y1="80648" x2="50700" y2="90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6" t="3067" r="2432" b="10267"/>
          <a:stretch/>
        </p:blipFill>
        <p:spPr>
          <a:xfrm>
            <a:off x="8383156" y="2384000"/>
            <a:ext cx="1997474" cy="1973189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5263267A-56F0-1513-9F03-C9EB4AB56736}"/>
              </a:ext>
            </a:extLst>
          </p:cNvPr>
          <p:cNvGrpSpPr/>
          <p:nvPr/>
        </p:nvGrpSpPr>
        <p:grpSpPr>
          <a:xfrm>
            <a:off x="8548592" y="4971478"/>
            <a:ext cx="392811" cy="392811"/>
            <a:chOff x="5449824" y="3985250"/>
            <a:chExt cx="392811" cy="39281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6D8D038-21F9-443C-943C-DAED965814B8}"/>
                </a:ext>
              </a:extLst>
            </p:cNvPr>
            <p:cNvSpPr/>
            <p:nvPr/>
          </p:nvSpPr>
          <p:spPr>
            <a:xfrm>
              <a:off x="5449824" y="3985250"/>
              <a:ext cx="392811" cy="3928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7" name="Picture 66" descr="A black speaker icon with waves&#10;&#10;Description automatically generated">
              <a:extLst>
                <a:ext uri="{FF2B5EF4-FFF2-40B4-BE49-F238E27FC236}">
                  <a16:creationId xmlns:a16="http://schemas.microsoft.com/office/drawing/2014/main" id="{80F72A61-AF1B-7E93-F68F-AE8D445E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78" b="89778" l="9778" r="92889">
                          <a14:foregroundMark x1="67556" y1="48444" x2="67556" y2="48444"/>
                          <a14:foregroundMark x1="80000" y1="53333" x2="80000" y2="53333"/>
                          <a14:foregroundMark x1="92889" y1="55111" x2="92889" y2="55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896" y="4018322"/>
              <a:ext cx="326665" cy="32666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6EF2DB-2FDC-1139-9955-89A6B540ECF6}"/>
              </a:ext>
            </a:extLst>
          </p:cNvPr>
          <p:cNvGrpSpPr/>
          <p:nvPr/>
        </p:nvGrpSpPr>
        <p:grpSpPr>
          <a:xfrm>
            <a:off x="9895427" y="4983120"/>
            <a:ext cx="392811" cy="392811"/>
            <a:chOff x="5644896" y="4119562"/>
            <a:chExt cx="392811" cy="39281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68C7F1-01BD-2C0F-27B4-37253EBF03F1}"/>
                </a:ext>
              </a:extLst>
            </p:cNvPr>
            <p:cNvSpPr/>
            <p:nvPr/>
          </p:nvSpPr>
          <p:spPr>
            <a:xfrm>
              <a:off x="5644896" y="4119562"/>
              <a:ext cx="392811" cy="3928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0" name="Picture 6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446350-686A-D4D9-1D93-9F164A04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190" y="4183856"/>
              <a:ext cx="264222" cy="264222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4C01ACA-7946-D0B7-6361-49F992613077}"/>
              </a:ext>
            </a:extLst>
          </p:cNvPr>
          <p:cNvSpPr txBox="1"/>
          <p:nvPr/>
        </p:nvSpPr>
        <p:spPr>
          <a:xfrm>
            <a:off x="8322005" y="1324726"/>
            <a:ext cx="21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Now tracking:</a:t>
            </a:r>
          </a:p>
          <a:p>
            <a:pPr algn="ctr"/>
            <a:r>
              <a:rPr lang="en-GB" dirty="0"/>
              <a:t>Blue Whale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5D1E99D-2426-626C-17CA-672BA0BAA12D}"/>
              </a:ext>
            </a:extLst>
          </p:cNvPr>
          <p:cNvSpPr/>
          <p:nvPr/>
        </p:nvSpPr>
        <p:spPr>
          <a:xfrm>
            <a:off x="8805736" y="3189415"/>
            <a:ext cx="910875" cy="355448"/>
          </a:xfrm>
          <a:custGeom>
            <a:avLst/>
            <a:gdLst>
              <a:gd name="connsiteX0" fmla="*/ 910875 w 910875"/>
              <a:gd name="connsiteY0" fmla="*/ 271335 h 355448"/>
              <a:gd name="connsiteX1" fmla="*/ 704500 w 910875"/>
              <a:gd name="connsiteY1" fmla="*/ 344360 h 355448"/>
              <a:gd name="connsiteX2" fmla="*/ 456850 w 910875"/>
              <a:gd name="connsiteY2" fmla="*/ 61785 h 355448"/>
              <a:gd name="connsiteX3" fmla="*/ 44100 w 910875"/>
              <a:gd name="connsiteY3" fmla="*/ 7810 h 355448"/>
              <a:gd name="connsiteX4" fmla="*/ 31400 w 910875"/>
              <a:gd name="connsiteY4" fmla="*/ 1460 h 3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875" h="355448">
                <a:moveTo>
                  <a:pt x="910875" y="271335"/>
                </a:moveTo>
                <a:cubicBezTo>
                  <a:pt x="845523" y="325310"/>
                  <a:pt x="780171" y="379285"/>
                  <a:pt x="704500" y="344360"/>
                </a:cubicBezTo>
                <a:cubicBezTo>
                  <a:pt x="628829" y="309435"/>
                  <a:pt x="566917" y="117877"/>
                  <a:pt x="456850" y="61785"/>
                </a:cubicBezTo>
                <a:cubicBezTo>
                  <a:pt x="346783" y="5693"/>
                  <a:pt x="115008" y="17864"/>
                  <a:pt x="44100" y="7810"/>
                </a:cubicBezTo>
                <a:cubicBezTo>
                  <a:pt x="-26808" y="-2244"/>
                  <a:pt x="2296" y="-392"/>
                  <a:pt x="31400" y="146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98D1AD-37DA-62D3-3077-7FE0556BD974}"/>
              </a:ext>
            </a:extLst>
          </p:cNvPr>
          <p:cNvSpPr/>
          <p:nvPr/>
        </p:nvSpPr>
        <p:spPr>
          <a:xfrm>
            <a:off x="8172450" y="1225296"/>
            <a:ext cx="2533650" cy="455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9EA9A3-1ABC-8995-6F80-FA00ADB79872}"/>
              </a:ext>
            </a:extLst>
          </p:cNvPr>
          <p:cNvSpPr txBox="1"/>
          <p:nvPr/>
        </p:nvSpPr>
        <p:spPr>
          <a:xfrm>
            <a:off x="8322005" y="1396354"/>
            <a:ext cx="2174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 Panel</a:t>
            </a:r>
          </a:p>
          <a:p>
            <a:endParaRPr lang="en-GB" dirty="0"/>
          </a:p>
          <a:p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  <a:r>
              <a:rPr lang="en-GB" sz="1200" dirty="0" err="1"/>
              <a:t>consectetur</a:t>
            </a:r>
            <a:r>
              <a:rPr lang="en-GB" sz="1200" dirty="0"/>
              <a:t> </a:t>
            </a:r>
            <a:r>
              <a:rPr lang="en-GB" sz="1200" dirty="0" err="1"/>
              <a:t>adipiscing</a:t>
            </a:r>
            <a:r>
              <a:rPr lang="en-GB" sz="1200" dirty="0"/>
              <a:t> </a:t>
            </a:r>
            <a:r>
              <a:rPr lang="en-GB" sz="1200" dirty="0" err="1"/>
              <a:t>elit</a:t>
            </a:r>
            <a:r>
              <a:rPr lang="en-GB" sz="1200" dirty="0"/>
              <a:t>. </a:t>
            </a:r>
            <a:r>
              <a:rPr lang="en-GB" sz="1200" dirty="0" err="1"/>
              <a:t>Aliquam</a:t>
            </a:r>
            <a:r>
              <a:rPr lang="en-GB" sz="1200" dirty="0"/>
              <a:t> </a:t>
            </a:r>
            <a:r>
              <a:rPr lang="en-GB" sz="1200" dirty="0" err="1"/>
              <a:t>mattis</a:t>
            </a:r>
            <a:r>
              <a:rPr lang="en-GB" sz="1200" dirty="0"/>
              <a:t> </a:t>
            </a:r>
            <a:r>
              <a:rPr lang="en-GB" sz="1200" dirty="0" err="1"/>
              <a:t>erat</a:t>
            </a:r>
            <a:r>
              <a:rPr lang="en-GB" sz="1200" dirty="0"/>
              <a:t> </a:t>
            </a:r>
            <a:r>
              <a:rPr lang="en-GB" sz="1200" dirty="0" err="1"/>
              <a:t>quis</a:t>
            </a:r>
            <a:r>
              <a:rPr lang="en-GB" sz="1200" dirty="0"/>
              <a:t> </a:t>
            </a:r>
            <a:r>
              <a:rPr lang="en-GB" sz="1200" dirty="0" err="1"/>
              <a:t>neque</a:t>
            </a:r>
            <a:r>
              <a:rPr lang="en-GB" sz="1200" dirty="0"/>
              <a:t> </a:t>
            </a:r>
            <a:r>
              <a:rPr lang="en-GB" sz="1200" dirty="0" err="1"/>
              <a:t>condimentum</a:t>
            </a:r>
            <a:r>
              <a:rPr lang="en-GB" sz="1200" dirty="0"/>
              <a:t> </a:t>
            </a:r>
            <a:r>
              <a:rPr lang="en-GB" sz="1200" dirty="0" err="1"/>
              <a:t>ullamcorper</a:t>
            </a:r>
            <a:r>
              <a:rPr lang="en-GB" sz="1200" dirty="0"/>
              <a:t>. </a:t>
            </a:r>
            <a:r>
              <a:rPr lang="en-GB" sz="1200" dirty="0" err="1"/>
              <a:t>Interdum</a:t>
            </a:r>
            <a:r>
              <a:rPr lang="en-GB" sz="1200" dirty="0"/>
              <a:t> et </a:t>
            </a:r>
            <a:r>
              <a:rPr lang="en-GB" sz="1200" dirty="0" err="1"/>
              <a:t>malesuada</a:t>
            </a:r>
            <a:r>
              <a:rPr lang="en-GB" sz="1200" dirty="0"/>
              <a:t> fames ac. </a:t>
            </a:r>
          </a:p>
          <a:p>
            <a:endParaRPr lang="en-GB" sz="1200" dirty="0"/>
          </a:p>
          <a:p>
            <a:r>
              <a:rPr lang="en-GB" sz="1200" dirty="0"/>
              <a:t>[Basic App Instructions]</a:t>
            </a:r>
          </a:p>
          <a:p>
            <a:endParaRPr lang="en-GB" sz="1200" dirty="0"/>
          </a:p>
          <a:p>
            <a:r>
              <a:rPr lang="en-GB" sz="1200" dirty="0"/>
              <a:t>[Logos]</a:t>
            </a:r>
          </a:p>
          <a:p>
            <a:endParaRPr lang="en-GB" sz="1200" dirty="0"/>
          </a:p>
          <a:p>
            <a:r>
              <a:rPr lang="en-GB" sz="1200" dirty="0"/>
              <a:t>[Credits]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80FAB2-8569-397B-F416-B69B8A4B19B3}"/>
              </a:ext>
            </a:extLst>
          </p:cNvPr>
          <p:cNvSpPr txBox="1"/>
          <p:nvPr/>
        </p:nvSpPr>
        <p:spPr>
          <a:xfrm>
            <a:off x="8949880" y="6119230"/>
            <a:ext cx="196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Scrollable info panel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D13148-AD0C-5496-FCFE-6432C1A886E4}"/>
              </a:ext>
            </a:extLst>
          </p:cNvPr>
          <p:cNvSpPr txBox="1"/>
          <p:nvPr/>
        </p:nvSpPr>
        <p:spPr>
          <a:xfrm>
            <a:off x="2333680" y="390449"/>
            <a:ext cx="153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Open info panel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471BD3-96B8-10DB-CBB9-61ACE47D1FDF}"/>
              </a:ext>
            </a:extLst>
          </p:cNvPr>
          <p:cNvSpPr txBox="1"/>
          <p:nvPr/>
        </p:nvSpPr>
        <p:spPr>
          <a:xfrm>
            <a:off x="9519816" y="429731"/>
            <a:ext cx="153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Close info panel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2A8B08-E884-ED05-3FB4-6C97176C299A}"/>
              </a:ext>
            </a:extLst>
          </p:cNvPr>
          <p:cNvSpPr txBox="1"/>
          <p:nvPr/>
        </p:nvSpPr>
        <p:spPr>
          <a:xfrm>
            <a:off x="1619600" y="6099505"/>
            <a:ext cx="1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Enter whale select mode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EC5E66-DA17-8DE6-8C46-988E235CD8BD}"/>
              </a:ext>
            </a:extLst>
          </p:cNvPr>
          <p:cNvSpPr txBox="1"/>
          <p:nvPr/>
        </p:nvSpPr>
        <p:spPr>
          <a:xfrm>
            <a:off x="5786816" y="6088056"/>
            <a:ext cx="153684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Return to globe </a:t>
            </a:r>
            <a:r>
              <a:rPr lang="en-GB" sz="1100" i="1" dirty="0"/>
              <a:t>(selected whale becomes new tracked whale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E8A593-FAA8-60E0-0594-E820782DF778}"/>
              </a:ext>
            </a:extLst>
          </p:cNvPr>
          <p:cNvSpPr txBox="1"/>
          <p:nvPr/>
        </p:nvSpPr>
        <p:spPr>
          <a:xfrm>
            <a:off x="4390629" y="6088437"/>
            <a:ext cx="1536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Cycle through whales </a:t>
            </a:r>
            <a:r>
              <a:rPr lang="en-GB" sz="1100" i="1" dirty="0"/>
              <a:t>(updates inspectable model in the middle)</a:t>
            </a:r>
            <a:endParaRPr lang="en-GB" sz="1400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266282-A00D-1695-D958-17570AB9CFA1}"/>
              </a:ext>
            </a:extLst>
          </p:cNvPr>
          <p:cNvSpPr txBox="1"/>
          <p:nvPr/>
        </p:nvSpPr>
        <p:spPr>
          <a:xfrm>
            <a:off x="2759275" y="6099505"/>
            <a:ext cx="1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Follow whale on path (icon </a:t>
            </a:r>
            <a:r>
              <a:rPr lang="en-GB" sz="1400" i="1" dirty="0" err="1"/>
              <a:t>tbd</a:t>
            </a:r>
            <a:r>
              <a:rPr lang="en-GB" sz="1400" i="1" dirty="0"/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28D178-DC32-A351-A207-0B48E8ACE808}"/>
              </a:ext>
            </a:extLst>
          </p:cNvPr>
          <p:cNvSpPr txBox="1"/>
          <p:nvPr/>
        </p:nvSpPr>
        <p:spPr>
          <a:xfrm>
            <a:off x="220919" y="6085945"/>
            <a:ext cx="140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Play TTS Voice over (icon </a:t>
            </a:r>
            <a:r>
              <a:rPr lang="en-GB" sz="1400" i="1" dirty="0" err="1"/>
              <a:t>tbd</a:t>
            </a:r>
            <a:r>
              <a:rPr lang="en-GB" sz="1400" i="1" dirty="0"/>
              <a:t>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E7D55B2-5920-86A8-3E2F-2640CA176587}"/>
              </a:ext>
            </a:extLst>
          </p:cNvPr>
          <p:cNvCxnSpPr>
            <a:stCxn id="85" idx="0"/>
          </p:cNvCxnSpPr>
          <p:nvPr/>
        </p:nvCxnSpPr>
        <p:spPr>
          <a:xfrm rot="5400000" flipH="1" flipV="1">
            <a:off x="884811" y="5411897"/>
            <a:ext cx="710744" cy="63735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41CDDCE-DB2B-3955-2A15-851A9DE51E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96375" y="5794700"/>
            <a:ext cx="491943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C37BECF-21E4-329C-B3CF-4E600E1D6F06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2877399" y="5449207"/>
            <a:ext cx="669924" cy="6306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F42041C-E47F-77E4-2BF2-1E6F6E788FF4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3110624" y="573164"/>
            <a:ext cx="250382" cy="45037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A84E2FD-C265-804F-AC96-E51DA83F9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7271" y="5608171"/>
            <a:ext cx="590220" cy="2330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A597E15-A002-F25B-79C8-D0A9FD88AA14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5121832" y="5380025"/>
            <a:ext cx="1327158" cy="3446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5CBAD63-72E7-20F1-21DD-AD084F21E9A8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V="1">
            <a:off x="5890905" y="5423722"/>
            <a:ext cx="529075" cy="7995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1DE0CBC-8CE1-D0A3-78BE-1F9CCADF98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89806" y="582308"/>
            <a:ext cx="250382" cy="45037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Popovs</dc:creator>
  <cp:lastModifiedBy>Ross Popovs</cp:lastModifiedBy>
  <cp:revision>2</cp:revision>
  <dcterms:created xsi:type="dcterms:W3CDTF">2025-01-20T09:29:21Z</dcterms:created>
  <dcterms:modified xsi:type="dcterms:W3CDTF">2025-01-20T09:57:46Z</dcterms:modified>
</cp:coreProperties>
</file>