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1"/>
  </p:notesMasterIdLst>
  <p:sldIdLst>
    <p:sldId id="256" r:id="rId3"/>
    <p:sldId id="259" r:id="rId4"/>
    <p:sldId id="260" r:id="rId5"/>
    <p:sldId id="262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7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AngularJS </a:t>
            </a:r>
            <a:r>
              <a:rPr lang="en-US" dirty="0" err="1" smtClean="0"/>
              <a:t>aplikacije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pPr lvl="1"/>
            <a:r>
              <a:rPr lang="en-US" dirty="0" smtClean="0"/>
              <a:t>Sadr</a:t>
            </a:r>
            <a:r>
              <a:rPr lang="sr-Latn-RS" dirty="0" err="1" smtClean="0"/>
              <a:t>ži</a:t>
            </a:r>
            <a:r>
              <a:rPr lang="sr-Latn-RS" dirty="0" smtClean="0"/>
              <a:t> jedan veliki </a:t>
            </a:r>
            <a:r>
              <a:rPr lang="sr-Latn-RS" dirty="0" err="1" smtClean="0"/>
              <a:t>txt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sr-Latn-RS" dirty="0" smtClean="0"/>
          </a:p>
          <a:p>
            <a:pPr lvl="1"/>
            <a:r>
              <a:rPr lang="sr-Latn-RS" dirty="0" smtClean="0"/>
              <a:t>Ima 2 </a:t>
            </a:r>
            <a:r>
              <a:rPr lang="sr-Latn-RS" dirty="0" err="1" smtClean="0"/>
              <a:t>button</a:t>
            </a:r>
            <a:r>
              <a:rPr lang="sr-Latn-RS" dirty="0" smtClean="0"/>
              <a:t>-a </a:t>
            </a:r>
            <a:r>
              <a:rPr lang="sr-Latn-RS" dirty="0" err="1" smtClean="0"/>
              <a:t>save</a:t>
            </a:r>
            <a:r>
              <a:rPr lang="sr-Latn-RS" dirty="0" smtClean="0"/>
              <a:t> i </a:t>
            </a:r>
            <a:r>
              <a:rPr lang="sr-Latn-RS" dirty="0" err="1" smtClean="0"/>
              <a:t>clear</a:t>
            </a:r>
            <a:endParaRPr lang="sr-Latn-RS" dirty="0" smtClean="0"/>
          </a:p>
          <a:p>
            <a:pPr lvl="2"/>
            <a:r>
              <a:rPr lang="sr-Latn-RS" dirty="0" smtClean="0"/>
              <a:t>Na </a:t>
            </a:r>
            <a:r>
              <a:rPr lang="sr-Latn-RS" dirty="0" err="1" smtClean="0"/>
              <a:t>save</a:t>
            </a:r>
            <a:r>
              <a:rPr lang="sr-Latn-RS" dirty="0" smtClean="0"/>
              <a:t> </a:t>
            </a:r>
            <a:r>
              <a:rPr lang="sr-Latn-RS" dirty="0" err="1" smtClean="0"/>
              <a:t>click</a:t>
            </a:r>
            <a:r>
              <a:rPr lang="sr-Latn-RS" dirty="0" smtClean="0"/>
              <a:t> – prikazati </a:t>
            </a:r>
            <a:r>
              <a:rPr lang="sr-Latn-RS" dirty="0" err="1" smtClean="0"/>
              <a:t>alert</a:t>
            </a:r>
            <a:r>
              <a:rPr lang="sr-Latn-RS" dirty="0" smtClean="0"/>
              <a:t> </a:t>
            </a:r>
            <a:r>
              <a:rPr lang="sr-Latn-RS" dirty="0" err="1" smtClean="0"/>
              <a:t>saved</a:t>
            </a:r>
            <a:r>
              <a:rPr lang="sr-Latn-RS" dirty="0" smtClean="0"/>
              <a:t>!</a:t>
            </a:r>
          </a:p>
          <a:p>
            <a:pPr lvl="2"/>
            <a:r>
              <a:rPr lang="sr-Latn-RS" dirty="0" smtClean="0"/>
              <a:t>Na </a:t>
            </a:r>
            <a:r>
              <a:rPr lang="sr-Latn-RS" dirty="0" err="1" smtClean="0"/>
              <a:t>clear</a:t>
            </a:r>
            <a:r>
              <a:rPr lang="sr-Latn-RS" dirty="0" smtClean="0"/>
              <a:t> obrisati </a:t>
            </a:r>
            <a:r>
              <a:rPr lang="sr-Latn-RS" dirty="0" err="1" smtClean="0"/>
              <a:t>text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sr-Latn-RS" dirty="0" smtClean="0"/>
          </a:p>
          <a:p>
            <a:pPr lvl="1"/>
            <a:r>
              <a:rPr lang="sr-Latn-RS" dirty="0" smtClean="0"/>
              <a:t>Ima jednu </a:t>
            </a:r>
            <a:r>
              <a:rPr lang="sr-Latn-RS" dirty="0" err="1" smtClean="0"/>
              <a:t>labelu</a:t>
            </a:r>
            <a:r>
              <a:rPr lang="sr-Latn-RS" dirty="0" smtClean="0"/>
              <a:t> koja pokazuje koliko je ostalo karaktera za unos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App</a:t>
            </a:r>
            <a:r>
              <a:rPr lang="sr-Latn-RS" dirty="0" smtClean="0"/>
              <a:t> GUI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25" y="1232495"/>
            <a:ext cx="5185075" cy="49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Obavezno pojednostaviti inicijalnu logiku!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 je da </a:t>
            </a:r>
            <a:r>
              <a:rPr lang="sr-Latn-RS" dirty="0" err="1" smtClean="0"/>
              <a:t>app</a:t>
            </a:r>
            <a:r>
              <a:rPr lang="sr-Latn-RS" dirty="0" smtClean="0"/>
              <a:t> proradi DANAS!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Tra</a:t>
            </a:r>
            <a:r>
              <a:rPr lang="sr-Latn-RS" dirty="0" err="1" smtClean="0">
                <a:sym typeface="Wingdings" panose="05000000000000000000" pitchFamily="2" charset="2"/>
              </a:rPr>
              <a:t>žiti</a:t>
            </a:r>
            <a:r>
              <a:rPr lang="sr-Latn-RS" dirty="0" smtClean="0">
                <a:sym typeface="Wingdings" panose="05000000000000000000" pitchFamily="2" charset="2"/>
              </a:rPr>
              <a:t> pomoć samo ako smo iscrpeli SVE resurse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App</a:t>
            </a:r>
            <a:r>
              <a:rPr lang="sr-Latn-RS" dirty="0" smtClean="0"/>
              <a:t> poboljšanja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Disable-ovati</a:t>
            </a:r>
            <a:r>
              <a:rPr lang="sr-Latn-RS" dirty="0" smtClean="0"/>
              <a:t> </a:t>
            </a:r>
            <a:r>
              <a:rPr lang="sr-Latn-RS" dirty="0" err="1" smtClean="0"/>
              <a:t>button</a:t>
            </a:r>
            <a:r>
              <a:rPr lang="sr-Latn-RS" dirty="0" smtClean="0"/>
              <a:t> </a:t>
            </a:r>
            <a:r>
              <a:rPr lang="sr-Latn-RS" dirty="0" err="1" smtClean="0"/>
              <a:t>save</a:t>
            </a:r>
            <a:r>
              <a:rPr lang="sr-Latn-RS" dirty="0" smtClean="0"/>
              <a:t> ako je unos preko 100 karaktera</a:t>
            </a:r>
          </a:p>
          <a:p>
            <a:r>
              <a:rPr lang="sr-Latn-RS" dirty="0" err="1" smtClean="0"/>
              <a:t>Labelu</a:t>
            </a:r>
            <a:r>
              <a:rPr lang="sr-Latn-RS" dirty="0" smtClean="0"/>
              <a:t> pametno </a:t>
            </a:r>
            <a:r>
              <a:rPr lang="sr-Latn-RS" dirty="0" err="1" smtClean="0"/>
              <a:t>prikazovati</a:t>
            </a:r>
            <a:r>
              <a:rPr lang="sr-Latn-RS" dirty="0" smtClean="0"/>
              <a:t> (da ne ide u minus)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Ukratko</a:t>
            </a:r>
            <a:r>
              <a:rPr lang="en-US" dirty="0" smtClean="0"/>
              <a:t> o </a:t>
            </a:r>
            <a:r>
              <a:rPr lang="en-US" dirty="0" err="1" smtClean="0"/>
              <a:t>alatima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verzionisanje</a:t>
            </a:r>
            <a:r>
              <a:rPr lang="en-US" dirty="0" smtClean="0"/>
              <a:t> </a:t>
            </a:r>
            <a:r>
              <a:rPr lang="sr-Latn-RS" dirty="0" smtClean="0"/>
              <a:t>i čuvanje koda</a:t>
            </a:r>
          </a:p>
          <a:p>
            <a:r>
              <a:rPr lang="sr-Latn-RS" dirty="0" smtClean="0"/>
              <a:t>SVN, TFS, Git, </a:t>
            </a:r>
            <a:r>
              <a:rPr lang="sr-Latn-RS" dirty="0" err="1" smtClean="0"/>
              <a:t>GitHub</a:t>
            </a:r>
            <a:endParaRPr lang="sr-Latn-RS" dirty="0" smtClean="0"/>
          </a:p>
          <a:p>
            <a:r>
              <a:rPr lang="sr-Latn-RS" dirty="0" smtClean="0"/>
              <a:t>Osnovna terminologija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se u </a:t>
            </a:r>
            <a:r>
              <a:rPr lang="en-US" dirty="0" err="1" smtClean="0"/>
              <a:t>petak</a:t>
            </a:r>
            <a:r>
              <a:rPr lang="en-US" dirty="0" smtClean="0"/>
              <a:t>,</a:t>
            </a:r>
            <a:r>
              <a:rPr lang="sr-Latn-RS" dirty="0" smtClean="0"/>
              <a:t> 1</a:t>
            </a:r>
            <a:r>
              <a:rPr lang="en-US" smtClean="0"/>
              <a:t>9/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sr-Latn-RS" dirty="0" err="1" smtClean="0"/>
              <a:t>šenje</a:t>
            </a:r>
            <a:r>
              <a:rPr lang="sr-Latn-RS" dirty="0" smtClean="0"/>
              <a:t> (za nestrpljive)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http://www.w3schools.com/angular/angular_application.asp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159</Words>
  <Application>Microsoft Office PowerPoint</Application>
  <PresentationFormat>Widescreen</PresentationFormat>
  <Paragraphs>40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App GUI</vt:lpstr>
      <vt:lpstr>Obavezno pojednostaviti inicijalnu logiku!</vt:lpstr>
      <vt:lpstr>App poboljšanja</vt:lpstr>
      <vt:lpstr>GitHub</vt:lpstr>
      <vt:lpstr>Hvala na pažnji!</vt:lpstr>
      <vt:lpstr>Rešenje (za nestrpljive)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256</cp:revision>
  <dcterms:created xsi:type="dcterms:W3CDTF">2015-05-18T12:53:46Z</dcterms:created>
  <dcterms:modified xsi:type="dcterms:W3CDTF">2015-06-09T07:31:53Z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