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2"/>
  </p:sldMasterIdLst>
  <p:notesMasterIdLst>
    <p:notesMasterId r:id="rId11"/>
  </p:notesMasterIdLst>
  <p:sldIdLst>
    <p:sldId id="256" r:id="rId3"/>
    <p:sldId id="259" r:id="rId4"/>
    <p:sldId id="280" r:id="rId5"/>
    <p:sldId id="284" r:id="rId6"/>
    <p:sldId id="282" r:id="rId7"/>
    <p:sldId id="281" r:id="rId8"/>
    <p:sldId id="283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ABF2-0DA8-4D73-92C5-4380F4D28A7C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99599-E66B-4156-9081-3B50C94E7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99599-E66B-4156-9081-3B50C94E71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70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2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5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1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7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1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8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3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8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7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3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moviedb.org/account/signu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/>
            </a:r>
            <a:br>
              <a:rPr lang="sr-Latn-RS" dirty="0" smtClean="0"/>
            </a:br>
            <a:r>
              <a:rPr lang="en-US" dirty="0" err="1" smtClean="0"/>
              <a:t>Anatomija</a:t>
            </a:r>
            <a:r>
              <a:rPr lang="en-US" dirty="0" smtClean="0"/>
              <a:t> </a:t>
            </a:r>
            <a:r>
              <a:rPr lang="en-US" dirty="0" err="1"/>
              <a:t>moderne</a:t>
            </a:r>
            <a:r>
              <a:rPr lang="en-US" dirty="0"/>
              <a:t> web </a:t>
            </a:r>
            <a:r>
              <a:rPr lang="en-US" dirty="0" err="1"/>
              <a:t>aplikacije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 8</a:t>
            </a:r>
            <a:r>
              <a:rPr lang="sr-Latn-RS" dirty="0" smtClean="0"/>
              <a:t> (od 8)</a:t>
            </a:r>
            <a:endParaRPr lang="en-US" dirty="0"/>
          </a:p>
        </p:txBody>
      </p:sp>
      <p:pic>
        <p:nvPicPr>
          <p:cNvPr id="1026" name="Picture 2" descr="https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676" y="870290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5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Sad</a:t>
            </a:r>
            <a:r>
              <a:rPr lang="sr-Latn-RS" dirty="0" err="1" smtClean="0"/>
              <a:t>ržaj</a:t>
            </a:r>
            <a:r>
              <a:rPr lang="sr-Latn-RS" dirty="0" smtClean="0"/>
              <a:t> sesije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Movie Search AngularJS App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0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Opis aplikacije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 smtClean="0"/>
              <a:t>Search</a:t>
            </a:r>
            <a:r>
              <a:rPr lang="sr-Latn-RS" dirty="0" smtClean="0"/>
              <a:t> </a:t>
            </a:r>
            <a:r>
              <a:rPr lang="sr-Latn-RS" dirty="0" err="1" smtClean="0"/>
              <a:t>interface</a:t>
            </a:r>
            <a:r>
              <a:rPr lang="sr-Latn-RS" dirty="0" smtClean="0"/>
              <a:t> (kao Google.com)</a:t>
            </a:r>
          </a:p>
          <a:p>
            <a:r>
              <a:rPr lang="sr-Latn-RS" dirty="0" smtClean="0"/>
              <a:t>Rezultati na posebnoj strani (</a:t>
            </a:r>
            <a:r>
              <a:rPr lang="sr-Latn-RS" dirty="0" err="1" smtClean="0"/>
              <a:t>AngularJS</a:t>
            </a:r>
            <a:r>
              <a:rPr lang="sr-Latn-RS" dirty="0" smtClean="0"/>
              <a:t> </a:t>
            </a:r>
            <a:r>
              <a:rPr lang="sr-Latn-RS" dirty="0" err="1" smtClean="0"/>
              <a:t>rutiranje</a:t>
            </a:r>
            <a:r>
              <a:rPr lang="sr-Latn-RS" dirty="0" smtClean="0"/>
              <a:t>)</a:t>
            </a:r>
          </a:p>
          <a:p>
            <a:r>
              <a:rPr lang="sr-Latn-RS" dirty="0" smtClean="0"/>
              <a:t>Svaki pogodak treba prikazati zajedno sa slikom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5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 smtClean="0"/>
              <a:t>AngularJS</a:t>
            </a:r>
            <a:r>
              <a:rPr lang="sr-Latn-RS" dirty="0" smtClean="0"/>
              <a:t> specifikacija za </a:t>
            </a:r>
            <a:r>
              <a:rPr lang="sr-Latn-RS" dirty="0" err="1" smtClean="0"/>
              <a:t>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SPA koncept</a:t>
            </a:r>
          </a:p>
          <a:p>
            <a:r>
              <a:rPr lang="sr-Latn-RS" dirty="0" err="1" smtClean="0"/>
              <a:t>Rutiranje</a:t>
            </a:r>
            <a:endParaRPr lang="sr-Latn-RS" dirty="0" smtClean="0"/>
          </a:p>
          <a:p>
            <a:r>
              <a:rPr lang="sr-Latn-RS" dirty="0" smtClean="0"/>
              <a:t>Kontroleri</a:t>
            </a:r>
          </a:p>
          <a:p>
            <a:r>
              <a:rPr lang="sr-Latn-RS" dirty="0" smtClean="0"/>
              <a:t>Servisi</a:t>
            </a:r>
          </a:p>
          <a:p>
            <a:r>
              <a:rPr lang="sr-Latn-RS" dirty="0" err="1" smtClean="0"/>
              <a:t>Pages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 smtClean="0"/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389"/>
            <a:ext cx="6905625" cy="5705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457" y="-98854"/>
            <a:ext cx="6877050" cy="5915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341" y="-398892"/>
            <a:ext cx="67056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0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TheMovieDB.org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Za</a:t>
            </a:r>
            <a:r>
              <a:rPr lang="en-US" dirty="0" smtClean="0"/>
              <a:t> rad </a:t>
            </a:r>
            <a:r>
              <a:rPr lang="en-US" dirty="0" err="1" smtClean="0"/>
              <a:t>ko</a:t>
            </a:r>
            <a:r>
              <a:rPr lang="en-US" dirty="0" err="1" smtClean="0"/>
              <a:t>d</a:t>
            </a:r>
            <a:r>
              <a:rPr lang="en-US" dirty="0" smtClean="0"/>
              <a:t> </a:t>
            </a:r>
            <a:r>
              <a:rPr lang="en-US" dirty="0" err="1" smtClean="0"/>
              <a:t>ku</a:t>
            </a:r>
            <a:r>
              <a:rPr lang="sr-Latn-RS" dirty="0" smtClean="0"/>
              <a:t>će potrebno je napraviti </a:t>
            </a:r>
            <a:r>
              <a:rPr lang="sr-Latn-RS" dirty="0" err="1" smtClean="0"/>
              <a:t>account</a:t>
            </a:r>
            <a:r>
              <a:rPr lang="sr-Latn-RS" dirty="0" smtClean="0"/>
              <a:t> na: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www.themoviedb.org/account/signup</a:t>
            </a:r>
            <a:r>
              <a:rPr lang="sr-Latn-RS" dirty="0" smtClean="0"/>
              <a:t> </a:t>
            </a:r>
            <a:endParaRPr lang="en-US" dirty="0"/>
          </a:p>
          <a:p>
            <a:r>
              <a:rPr lang="sr-Latn-RS" dirty="0" smtClean="0"/>
              <a:t>Dobićete GUID kao </a:t>
            </a:r>
            <a:r>
              <a:rPr lang="sr-Latn-RS" dirty="0" err="1" smtClean="0"/>
              <a:t>autentikacioni</a:t>
            </a:r>
            <a:r>
              <a:rPr lang="sr-Latn-RS" dirty="0" smtClean="0"/>
              <a:t> mehanizam</a:t>
            </a:r>
          </a:p>
          <a:p>
            <a:r>
              <a:rPr lang="sr-Latn-RS" dirty="0" smtClean="0"/>
              <a:t>Svaki </a:t>
            </a:r>
            <a:r>
              <a:rPr lang="sr-Latn-RS" dirty="0" err="1" smtClean="0"/>
              <a:t>request</a:t>
            </a:r>
            <a:r>
              <a:rPr lang="sr-Latn-RS" dirty="0" smtClean="0"/>
              <a:t> treba da sadrži vaš GUID</a:t>
            </a:r>
          </a:p>
          <a:p>
            <a:r>
              <a:rPr lang="sr-Latn-RS" dirty="0" smtClean="0"/>
              <a:t>Za potrebe </a:t>
            </a:r>
            <a:r>
              <a:rPr lang="sr-Latn-RS" dirty="0"/>
              <a:t>DEMO-a </a:t>
            </a:r>
            <a:r>
              <a:rPr lang="sr-Latn-RS" dirty="0" smtClean="0"/>
              <a:t>koristićemo: </a:t>
            </a:r>
            <a:r>
              <a:rPr lang="sr-Latn-RS" b="1" dirty="0" smtClean="0"/>
              <a:t>f2c99cf74ese4c4214605f5ac1bc00fc6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2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Kreiranje aplikacije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</a:t>
            </a:r>
            <a:r>
              <a:rPr lang="sr-Latn-RS" dirty="0" smtClean="0"/>
              <a:t>ndex.html</a:t>
            </a:r>
          </a:p>
          <a:p>
            <a:r>
              <a:rPr lang="sr-Latn-RS" dirty="0" smtClean="0"/>
              <a:t>app.js</a:t>
            </a:r>
          </a:p>
          <a:p>
            <a:r>
              <a:rPr lang="sr-Latn-RS" dirty="0" smtClean="0"/>
              <a:t>Folder </a:t>
            </a:r>
            <a:r>
              <a:rPr lang="sr-Latn-RS" dirty="0" err="1" smtClean="0"/>
              <a:t>Pages</a:t>
            </a:r>
            <a:endParaRPr lang="sr-Latn-RS" dirty="0" smtClean="0"/>
          </a:p>
          <a:p>
            <a:r>
              <a:rPr lang="sr-Latn-RS" dirty="0" smtClean="0"/>
              <a:t>home.htm</a:t>
            </a:r>
          </a:p>
          <a:p>
            <a:r>
              <a:rPr lang="sr-Latn-RS" dirty="0" smtClean="0"/>
              <a:t>moviePanel.htm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0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pa</a:t>
            </a:r>
            <a:r>
              <a:rPr lang="sr-Latn-RS" dirty="0" err="1" smtClean="0"/>
              <a:t>žnji</a:t>
            </a:r>
            <a:r>
              <a:rPr lang="sr-Latn-R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Bilo</a:t>
            </a:r>
            <a:r>
              <a:rPr lang="en-US" dirty="0" smtClean="0"/>
              <a:t> mi je </a:t>
            </a:r>
            <a:r>
              <a:rPr lang="en-US" dirty="0" err="1" smtClean="0"/>
              <a:t>zadovoljstvo</a:t>
            </a:r>
            <a:r>
              <a:rPr lang="en-US" dirty="0" smtClean="0"/>
              <a:t> </a:t>
            </a:r>
            <a:r>
              <a:rPr lang="en-US" dirty="0" err="1" smtClean="0"/>
              <a:t>predavati</a:t>
            </a:r>
            <a:r>
              <a:rPr lang="en-US" dirty="0" smtClean="0"/>
              <a:t> </a:t>
            </a:r>
            <a:r>
              <a:rPr lang="en-US" dirty="0" err="1" smtClean="0"/>
              <a:t>vam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dru</a:t>
            </a:r>
            <a:r>
              <a:rPr lang="sr-Latn-RS" dirty="0" err="1" smtClean="0"/>
              <a:t>žiti</a:t>
            </a:r>
            <a:r>
              <a:rPr lang="sr-Latn-RS" dirty="0" smtClean="0"/>
              <a:t> se sa vama!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AngularJS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b7f90647-533a-49f3-ae4a-edfa85843d43" Revision="1" Stencil="System.MyShapes" StencilVersion="1.0"/>
</Control>
</file>

<file path=customXml/itemProps1.xml><?xml version="1.0" encoding="utf-8"?>
<ds:datastoreItem xmlns:ds="http://schemas.openxmlformats.org/officeDocument/2006/customXml" ds:itemID="{B22BC64D-BC56-417B-9820-1A8C2DE51FA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5844</TotalTime>
  <Words>122</Words>
  <Application>Microsoft Office PowerPoint</Application>
  <PresentationFormat>Widescreen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Anatomija moderne web aplikacije</vt:lpstr>
      <vt:lpstr>Sadržaj sesije</vt:lpstr>
      <vt:lpstr>Opis aplikacije</vt:lpstr>
      <vt:lpstr>AngularJS specifikacija za App</vt:lpstr>
      <vt:lpstr>Screenshots</vt:lpstr>
      <vt:lpstr>TheMovieDB.org API</vt:lpstr>
      <vt:lpstr>Kreiranje aplikacije</vt:lpstr>
      <vt:lpstr>Hvala na pažnji!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Radovan Ostojić</dc:creator>
  <cp:lastModifiedBy>Radovan Ostojić</cp:lastModifiedBy>
  <cp:revision>264</cp:revision>
  <dcterms:created xsi:type="dcterms:W3CDTF">2015-05-18T12:53:46Z</dcterms:created>
  <dcterms:modified xsi:type="dcterms:W3CDTF">2015-06-09T07:31:29Z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