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3" r:id="rId6"/>
    <p:sldId id="259" r:id="rId7"/>
    <p:sldId id="262" r:id="rId8"/>
    <p:sldId id="261" r:id="rId9"/>
    <p:sldId id="264" r:id="rId10"/>
    <p:sldId id="270" r:id="rId11"/>
    <p:sldId id="272" r:id="rId12"/>
    <p:sldId id="271" r:id="rId13"/>
    <p:sldId id="268" r:id="rId14"/>
    <p:sldId id="263" r:id="rId15"/>
    <p:sldId id="269" r:id="rId16"/>
    <p:sldId id="265" r:id="rId17"/>
    <p:sldId id="267" r:id="rId18"/>
    <p:sldId id="266" r:id="rId19"/>
    <p:sldId id="274" r:id="rId20"/>
    <p:sldId id="280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ABF2-0DA8-4D73-92C5-4380F4D28A7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99599-E66B-4156-9081-3B50C94E7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99599-E66B-4156-9081-3B50C94E71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5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8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5/18/2015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BE5C-010D-46E5-838C-00DE8D05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err="1" smtClean="0"/>
              <a:t>Anatomija</a:t>
            </a:r>
            <a:r>
              <a:rPr lang="en-US" dirty="0" smtClean="0"/>
              <a:t> </a:t>
            </a:r>
            <a:r>
              <a:rPr lang="en-US" dirty="0" err="1"/>
              <a:t>moderne</a:t>
            </a:r>
            <a:r>
              <a:rPr lang="en-US" dirty="0"/>
              <a:t> web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Dan </a:t>
            </a:r>
            <a:r>
              <a:rPr lang="en-US" smtClean="0"/>
              <a:t>1 (od 8)</a:t>
            </a:r>
            <a:endParaRPr lang="en-US" dirty="0"/>
          </a:p>
        </p:txBody>
      </p:sp>
      <p:pic>
        <p:nvPicPr>
          <p:cNvPr id="1026" name="Picture 2" descr="https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676" y="87029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5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</a:t>
            </a:r>
            <a:r>
              <a:rPr lang="en-US" dirty="0" err="1" smtClean="0"/>
              <a:t>yntax</a:t>
            </a:r>
            <a:r>
              <a:rPr lang="en-US" dirty="0" smtClean="0"/>
              <a:t> parser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198" y="1861343"/>
            <a:ext cx="6447745" cy="27563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80" y="3839936"/>
            <a:ext cx="44291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646238"/>
            <a:ext cx="6988629" cy="33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7" y="1737519"/>
            <a:ext cx="7007633" cy="34114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JavaScript</a:t>
            </a:r>
            <a:r>
              <a:rPr lang="sr-Latn-RS" dirty="0" smtClean="0"/>
              <a:t> i tipovi podataka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86" y="1786051"/>
            <a:ext cx="4038600" cy="1295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44" y="1585232"/>
            <a:ext cx="3324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Primitive</a:t>
            </a:r>
            <a:r>
              <a:rPr lang="sr-Latn-RS" dirty="0" smtClean="0"/>
              <a:t> </a:t>
            </a:r>
            <a:r>
              <a:rPr lang="sr-Latn-RS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Ima ukupno 5 primitivnih tipova (biće ih 6 u v. </a:t>
            </a:r>
            <a:r>
              <a:rPr lang="sr-Latn-RS" dirty="0" err="1" smtClean="0"/>
              <a:t>next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Šta znače primitivni tip?</a:t>
            </a:r>
          </a:p>
          <a:p>
            <a:r>
              <a:rPr lang="sr-Latn-RS" dirty="0" err="1" smtClean="0"/>
              <a:t>Undefined</a:t>
            </a:r>
            <a:endParaRPr lang="sr-Latn-RS" dirty="0" smtClean="0"/>
          </a:p>
          <a:p>
            <a:r>
              <a:rPr lang="sr-Latn-RS" dirty="0" err="1" smtClean="0"/>
              <a:t>Null</a:t>
            </a:r>
            <a:endParaRPr lang="sr-Latn-RS" dirty="0" smtClean="0"/>
          </a:p>
          <a:p>
            <a:r>
              <a:rPr lang="sr-Latn-RS" dirty="0" err="1" smtClean="0"/>
              <a:t>Boolean</a:t>
            </a:r>
            <a:endParaRPr lang="sr-Latn-RS" dirty="0" smtClean="0"/>
          </a:p>
          <a:p>
            <a:r>
              <a:rPr lang="sr-Latn-RS" dirty="0" err="1" smtClean="0"/>
              <a:t>Number</a:t>
            </a:r>
            <a:r>
              <a:rPr lang="sr-Latn-RS" dirty="0" smtClean="0"/>
              <a:t> (</a:t>
            </a:r>
            <a:r>
              <a:rPr lang="sr-Latn-RS" dirty="0" err="1" smtClean="0"/>
              <a:t>Floating</a:t>
            </a:r>
            <a:r>
              <a:rPr lang="sr-Latn-RS" dirty="0" smtClean="0"/>
              <a:t> </a:t>
            </a:r>
            <a:r>
              <a:rPr lang="sr-Latn-RS" dirty="0" err="1" smtClean="0"/>
              <a:t>point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String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Coersion</a:t>
            </a:r>
            <a:r>
              <a:rPr lang="sr-Latn-RS" dirty="0" smtClean="0"/>
              <a:t> in </a:t>
            </a:r>
            <a:r>
              <a:rPr lang="sr-Latn-RS" dirty="0" err="1" smtClean="0"/>
              <a:t>JavaScript</a:t>
            </a:r>
            <a:r>
              <a:rPr lang="sr-Latn-RS" dirty="0" smtClean="0"/>
              <a:t> (oprez!!!)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79" y="2046514"/>
            <a:ext cx="20955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86" y="2046514"/>
            <a:ext cx="2362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execution: One command at a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Default</a:t>
            </a:r>
            <a:r>
              <a:rPr lang="sr-Latn-RS" dirty="0" smtClean="0"/>
              <a:t> </a:t>
            </a:r>
            <a:r>
              <a:rPr lang="sr-Latn-RS" dirty="0" err="1" smtClean="0"/>
              <a:t>values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7" y="2367756"/>
            <a:ext cx="9991725" cy="32670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 </a:t>
            </a:r>
            <a:r>
              <a:rPr lang="sr-Latn-RS" dirty="0" smtClean="0"/>
              <a:t>in </a:t>
            </a:r>
            <a:r>
              <a:rPr lang="sr-Latn-RS" dirty="0" err="1" smtClean="0"/>
              <a:t>Frameworks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dirty="0" smtClean="0"/>
              <a:t>(Multiple JavaScript files)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Šta se dešava u sledećoj situaciji?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9" y="3124467"/>
            <a:ext cx="5485584" cy="27831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23" y="1982366"/>
            <a:ext cx="3710523" cy="71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23" y="3699337"/>
            <a:ext cx="3710523" cy="5832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623" y="2833725"/>
            <a:ext cx="3710523" cy="5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koje</a:t>
            </a:r>
            <a:r>
              <a:rPr lang="en-US" dirty="0" smtClean="0"/>
              <a:t> AngularJS </a:t>
            </a:r>
            <a:r>
              <a:rPr lang="en-US" dirty="0" err="1" smtClean="0"/>
              <a:t>poku</a:t>
            </a:r>
            <a:r>
              <a:rPr lang="sr-Latn-RS" dirty="0" smtClean="0"/>
              <a:t>šava da reši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D:\MyDocuments\Documents\ITS-AngularJS </a:t>
            </a:r>
            <a:r>
              <a:rPr lang="en-US" dirty="0" err="1" smtClean="0"/>
              <a:t>Kurs</a:t>
            </a:r>
            <a:r>
              <a:rPr lang="en-US" dirty="0" smtClean="0"/>
              <a:t>\AngularJS </a:t>
            </a:r>
            <a:r>
              <a:rPr lang="en-US" dirty="0" err="1" smtClean="0"/>
              <a:t>Kurs</a:t>
            </a:r>
            <a:r>
              <a:rPr lang="en-US" dirty="0" smtClean="0"/>
              <a:t>\__00 jQuery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sr-Latn-RS" dirty="0" smtClean="0"/>
              <a:t>meni: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Radovan </a:t>
            </a:r>
            <a:r>
              <a:rPr lang="en-US" dirty="0" err="1" smtClean="0"/>
              <a:t>Ostoji</a:t>
            </a:r>
            <a:r>
              <a:rPr lang="sr-Latn-RS" dirty="0" smtClean="0"/>
              <a:t>ć – čika Rade</a:t>
            </a:r>
            <a:br>
              <a:rPr lang="sr-Latn-RS" dirty="0" smtClean="0"/>
            </a:br>
            <a:r>
              <a:rPr lang="sr-Latn-RS" dirty="0" err="1" smtClean="0"/>
              <a:t>Prinicipal</a:t>
            </a:r>
            <a:r>
              <a:rPr lang="sr-Latn-RS" dirty="0" smtClean="0"/>
              <a:t> </a:t>
            </a:r>
            <a:r>
              <a:rPr lang="sr-Latn-RS" dirty="0" err="1" smtClean="0"/>
              <a:t>Business</a:t>
            </a:r>
            <a:r>
              <a:rPr lang="sr-Latn-RS" dirty="0" smtClean="0"/>
              <a:t> </a:t>
            </a:r>
            <a:r>
              <a:rPr lang="sr-Latn-RS" dirty="0" err="1" smtClean="0"/>
              <a:t>Solution</a:t>
            </a:r>
            <a:r>
              <a:rPr lang="sr-Latn-RS" dirty="0" smtClean="0"/>
              <a:t> </a:t>
            </a:r>
            <a:r>
              <a:rPr lang="sr-Latn-RS" dirty="0" err="1" smtClean="0"/>
              <a:t>Consultant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dirty="0" err="1" smtClean="0"/>
              <a:t>ComTrade</a:t>
            </a:r>
            <a:r>
              <a:rPr lang="sr-Latn-RS" dirty="0" smtClean="0"/>
              <a:t> SI/SE</a:t>
            </a:r>
          </a:p>
          <a:p>
            <a:r>
              <a:rPr lang="sr-Latn-RS" dirty="0" smtClean="0"/>
              <a:t>Diplomirani matematičar – profesor matematike i računarstva</a:t>
            </a:r>
            <a:r>
              <a:rPr lang="en-US" dirty="0" smtClean="0"/>
              <a:t> (</a:t>
            </a:r>
            <a:r>
              <a:rPr lang="en-US" dirty="0" err="1" smtClean="0"/>
              <a:t>Matemati</a:t>
            </a:r>
            <a:r>
              <a:rPr lang="sr-Latn-RS" dirty="0" err="1" smtClean="0"/>
              <a:t>čki</a:t>
            </a:r>
            <a:r>
              <a:rPr lang="sr-Latn-RS" dirty="0" smtClean="0"/>
              <a:t> fakultet </a:t>
            </a:r>
            <a:r>
              <a:rPr lang="en-US" dirty="0" smtClean="0"/>
              <a:t>Beograd)</a:t>
            </a:r>
            <a:endParaRPr lang="sr-Latn-RS" dirty="0" smtClean="0"/>
          </a:p>
          <a:p>
            <a:r>
              <a:rPr lang="sr-Latn-RS" dirty="0" err="1" smtClean="0"/>
              <a:t>Email</a:t>
            </a:r>
            <a:r>
              <a:rPr lang="en-US" dirty="0" smtClean="0"/>
              <a:t>s:</a:t>
            </a:r>
            <a:r>
              <a:rPr lang="sr-Latn-RS" dirty="0" smtClean="0"/>
              <a:t> </a:t>
            </a:r>
            <a:r>
              <a:rPr lang="sr-Latn-RS" sz="4000" dirty="0" err="1" smtClean="0"/>
              <a:t>r_ostojic</a:t>
            </a:r>
            <a:r>
              <a:rPr lang="en-US" sz="4000" dirty="0" smtClean="0"/>
              <a:t>@hotmail.com</a:t>
            </a:r>
          </a:p>
          <a:p>
            <a:pPr marL="1371600" lvl="3" indent="0">
              <a:buNone/>
            </a:pPr>
            <a:r>
              <a:rPr lang="sr-Latn-RS" sz="3200" dirty="0" err="1" smtClean="0"/>
              <a:t>rostojic</a:t>
            </a:r>
            <a:r>
              <a:rPr lang="en-US" sz="3200" dirty="0" smtClean="0"/>
              <a:t>@gmail.com</a:t>
            </a:r>
            <a:endParaRPr lang="sr-Latn-RS" sz="3200" dirty="0"/>
          </a:p>
          <a:p>
            <a:pPr lvl="3"/>
            <a:endParaRPr lang="sr-Latn-RS" sz="3000" dirty="0" smtClean="0"/>
          </a:p>
          <a:p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5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Istorija MVC – selidba koda sa servera na klijent (i obratno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SmallTalk</a:t>
            </a:r>
            <a:endParaRPr lang="sr-Latn-RS" dirty="0" smtClean="0"/>
          </a:p>
          <a:p>
            <a:r>
              <a:rPr lang="sr-Latn-RS" dirty="0" smtClean="0"/>
              <a:t>Java MVC </a:t>
            </a:r>
            <a:r>
              <a:rPr lang="sr-Latn-RS" dirty="0" err="1" smtClean="0"/>
              <a:t>Framework</a:t>
            </a:r>
            <a:endParaRPr lang="sr-Latn-RS" dirty="0" smtClean="0"/>
          </a:p>
          <a:p>
            <a:r>
              <a:rPr lang="sr-Latn-RS" dirty="0" err="1" smtClean="0"/>
              <a:t>Asp.Net</a:t>
            </a:r>
            <a:r>
              <a:rPr lang="sr-Latn-RS" dirty="0" smtClean="0"/>
              <a:t> MVC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AngularJS</a:t>
            </a:r>
            <a:r>
              <a:rPr lang="sr-Latn-RS" dirty="0" smtClean="0"/>
              <a:t> </a:t>
            </a:r>
            <a:r>
              <a:rPr lang="en-US" dirty="0" smtClean="0"/>
              <a:t>- </a:t>
            </a:r>
            <a:r>
              <a:rPr lang="sr-Latn-RS" dirty="0" smtClean="0"/>
              <a:t>MV*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63486" y="3037115"/>
            <a:ext cx="2449285" cy="2068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3000" dirty="0" smtClean="0"/>
              <a:t>Model</a:t>
            </a:r>
            <a:endParaRPr lang="en-US" sz="3000" dirty="0"/>
          </a:p>
        </p:txBody>
      </p:sp>
      <p:sp>
        <p:nvSpPr>
          <p:cNvPr id="8" name="Rectangle 7"/>
          <p:cNvSpPr/>
          <p:nvPr/>
        </p:nvSpPr>
        <p:spPr>
          <a:xfrm>
            <a:off x="1763486" y="2721429"/>
            <a:ext cx="2449285" cy="31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 smtClean="0"/>
              <a:t>var </a:t>
            </a:r>
            <a:r>
              <a:rPr lang="sr-Latn-RS" dirty="0" err="1" smtClean="0"/>
              <a:t>name</a:t>
            </a:r>
            <a:r>
              <a:rPr lang="sr-Latn-RS" dirty="0" smtClean="0"/>
              <a:t> </a:t>
            </a:r>
            <a:r>
              <a:rPr lang="en-US" dirty="0" smtClean="0"/>
              <a:t>= ‘Radovan’;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28757" y="3037114"/>
            <a:ext cx="2449285" cy="2068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View</a:t>
            </a:r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>
            <a:off x="6928757" y="5105399"/>
            <a:ext cx="2449285" cy="337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&lt;h1&gt;Radovan&lt;/h1&gt;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4212772" y="3216502"/>
            <a:ext cx="2715985" cy="15022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Controller, </a:t>
            </a:r>
            <a:r>
              <a:rPr lang="en-US" dirty="0" err="1" smtClean="0"/>
              <a:t>ViewModel</a:t>
            </a:r>
            <a:r>
              <a:rPr lang="en-US" dirty="0" smtClean="0"/>
              <a:t>, Whatever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Global namespace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err="1" smtClean="0"/>
              <a:t>žnji</a:t>
            </a:r>
            <a:r>
              <a:rPr lang="sr-Latn-R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Probajte </a:t>
            </a:r>
            <a:r>
              <a:rPr lang="sr-Latn-RS" dirty="0" err="1" smtClean="0"/>
              <a:t>custom</a:t>
            </a:r>
            <a:r>
              <a:rPr lang="sr-Latn-RS" dirty="0" smtClean="0"/>
              <a:t> atribute kući</a:t>
            </a:r>
          </a:p>
          <a:p>
            <a:r>
              <a:rPr lang="sr-Latn-RS" dirty="0" smtClean="0"/>
              <a:t>Probajte objekte u global </a:t>
            </a:r>
            <a:r>
              <a:rPr lang="sr-Latn-RS" dirty="0" err="1" smtClean="0"/>
              <a:t>namespace</a:t>
            </a:r>
            <a:r>
              <a:rPr lang="sr-Latn-RS" dirty="0" smtClean="0"/>
              <a:t>-u</a:t>
            </a:r>
          </a:p>
          <a:p>
            <a:r>
              <a:rPr lang="sr-Latn-RS" dirty="0" smtClean="0"/>
              <a:t>Vidimo se u petak (nadam se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vama</a:t>
            </a:r>
            <a:r>
              <a:rPr lang="sr-Latn-R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 li </a:t>
            </a:r>
            <a:r>
              <a:rPr lang="en-US" dirty="0" err="1" smtClean="0"/>
              <a:t>imate</a:t>
            </a:r>
            <a:r>
              <a:rPr lang="en-US" dirty="0" smtClean="0"/>
              <a:t> </a:t>
            </a:r>
            <a:r>
              <a:rPr lang="sr-Latn-RS" dirty="0" smtClean="0"/>
              <a:t>želju da programirate?</a:t>
            </a:r>
          </a:p>
          <a:p>
            <a:r>
              <a:rPr lang="sr-Latn-RS" dirty="0" smtClean="0"/>
              <a:t>Da li ste već programirali?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Da li imate potpuno samostalni projekat</a:t>
            </a:r>
            <a:r>
              <a:rPr lang="sr-Latn-RS" dirty="0" smtClean="0"/>
              <a:t>?</a:t>
            </a:r>
          </a:p>
          <a:p>
            <a:r>
              <a:rPr lang="sr-Latn-RS" dirty="0" smtClean="0"/>
              <a:t>Šta očekujete od karijere?</a:t>
            </a:r>
          </a:p>
          <a:p>
            <a:r>
              <a:rPr lang="sr-Latn-RS" dirty="0" smtClean="0"/>
              <a:t>Kartice sa imenima – poželjne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Pretpostavke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Brackets – </a:t>
            </a:r>
            <a:r>
              <a:rPr lang="sr-Latn-RS" dirty="0" smtClean="0"/>
              <a:t>besplatni </a:t>
            </a:r>
            <a:r>
              <a:rPr lang="en-US" dirty="0" smtClean="0"/>
              <a:t>HTML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Browser (Chrome </a:t>
            </a:r>
            <a:r>
              <a:rPr lang="sr-Latn-RS" dirty="0" smtClean="0"/>
              <a:t>je</a:t>
            </a:r>
            <a:r>
              <a:rPr lang="en-US" dirty="0" smtClean="0"/>
              <a:t> OK)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Ciljevi</a:t>
            </a:r>
            <a:r>
              <a:rPr lang="en-US" dirty="0" smtClean="0"/>
              <a:t> </a:t>
            </a:r>
            <a:r>
              <a:rPr lang="en-US" dirty="0" err="1" smtClean="0"/>
              <a:t>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Razumeti</a:t>
            </a:r>
            <a:r>
              <a:rPr lang="en-US" dirty="0" smtClean="0"/>
              <a:t> AngularJS </a:t>
            </a:r>
            <a:r>
              <a:rPr lang="en-US" dirty="0" err="1" smtClean="0"/>
              <a:t>i</a:t>
            </a:r>
            <a:r>
              <a:rPr lang="en-US" dirty="0" smtClean="0"/>
              <a:t> motive </a:t>
            </a:r>
            <a:r>
              <a:rPr lang="en-US" dirty="0" err="1" smtClean="0"/>
              <a:t>autora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kopirati</a:t>
            </a:r>
            <a:r>
              <a:rPr lang="en-US" dirty="0" smtClean="0"/>
              <a:t> </a:t>
            </a:r>
            <a:r>
              <a:rPr lang="en-US" dirty="0" err="1" smtClean="0"/>
              <a:t>primere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weba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JavaScript Core Concepts </a:t>
            </a:r>
            <a:r>
              <a:rPr lang="en-US" dirty="0" err="1" smtClean="0">
                <a:sym typeface="Wingdings" panose="05000000000000000000" pitchFamily="2" charset="2"/>
              </a:rPr>
              <a:t>podsetnik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/>
              <a:t>Minimizarati</a:t>
            </a:r>
            <a:r>
              <a:rPr lang="en-US" dirty="0" smtClean="0"/>
              <a:t> </a:t>
            </a:r>
            <a:r>
              <a:rPr lang="en-US" dirty="0" err="1" smtClean="0"/>
              <a:t>uticaj</a:t>
            </a:r>
            <a:r>
              <a:rPr lang="en-US" dirty="0" smtClean="0"/>
              <a:t> </a:t>
            </a:r>
            <a:r>
              <a:rPr lang="en-US" dirty="0" err="1" smtClean="0"/>
              <a:t>ostalih</a:t>
            </a:r>
            <a:r>
              <a:rPr lang="en-US" dirty="0" smtClean="0"/>
              <a:t> </a:t>
            </a:r>
            <a:r>
              <a:rPr lang="en-US" dirty="0" err="1" smtClean="0"/>
              <a:t>alata</a:t>
            </a:r>
            <a:r>
              <a:rPr lang="en-US" dirty="0" smtClean="0"/>
              <a:t> (VS Studio, IIS, </a:t>
            </a:r>
            <a:r>
              <a:rPr lang="en-US" dirty="0" err="1" smtClean="0"/>
              <a:t>NodeJS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aplikaciju</a:t>
            </a:r>
            <a:r>
              <a:rPr lang="en-US" dirty="0" smtClean="0"/>
              <a:t> – </a:t>
            </a:r>
            <a:r>
              <a:rPr lang="en-US" dirty="0" err="1" smtClean="0"/>
              <a:t>pravi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čin „ulaska“ u nove alate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Sad</a:t>
            </a:r>
            <a:r>
              <a:rPr lang="sr-Latn-RS" dirty="0" err="1" smtClean="0"/>
              <a:t>ržaj</a:t>
            </a:r>
            <a:r>
              <a:rPr lang="sr-Latn-RS" dirty="0" smtClean="0"/>
              <a:t> kursa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HTML i </a:t>
            </a:r>
            <a:r>
              <a:rPr lang="sr-Latn-RS" dirty="0" err="1" smtClean="0"/>
              <a:t>JavaScript</a:t>
            </a:r>
            <a:r>
              <a:rPr lang="sr-Latn-RS" dirty="0" smtClean="0"/>
              <a:t> – podsećanje (osnove)</a:t>
            </a:r>
          </a:p>
          <a:p>
            <a:r>
              <a:rPr lang="sr-Latn-RS" dirty="0" smtClean="0"/>
              <a:t>Uvod u </a:t>
            </a:r>
            <a:r>
              <a:rPr lang="sr-Latn-RS" dirty="0" err="1" smtClean="0"/>
              <a:t>AngularJS</a:t>
            </a:r>
            <a:r>
              <a:rPr lang="sr-Latn-RS" dirty="0" smtClean="0"/>
              <a:t>: Model, </a:t>
            </a:r>
            <a:r>
              <a:rPr lang="sr-Latn-RS" dirty="0" err="1" smtClean="0"/>
              <a:t>View</a:t>
            </a:r>
            <a:r>
              <a:rPr lang="sr-Latn-RS" dirty="0" smtClean="0"/>
              <a:t>, * (</a:t>
            </a:r>
            <a:r>
              <a:rPr lang="en-US" dirty="0" smtClean="0"/>
              <a:t>Controller, </a:t>
            </a:r>
            <a:r>
              <a:rPr lang="en-US" dirty="0" err="1" smtClean="0"/>
              <a:t>ViewModel</a:t>
            </a:r>
            <a:r>
              <a:rPr lang="sr-Latn-RS" dirty="0" smtClean="0"/>
              <a:t>, </a:t>
            </a:r>
            <a:r>
              <a:rPr lang="sr-Latn-RS" dirty="0" err="1" smtClean="0"/>
              <a:t>Whatever</a:t>
            </a:r>
            <a:r>
              <a:rPr lang="sr-Latn-RS" dirty="0" smtClean="0"/>
              <a:t>)</a:t>
            </a:r>
          </a:p>
          <a:p>
            <a:r>
              <a:rPr lang="sr-Latn-RS" dirty="0" err="1" smtClean="0"/>
              <a:t>Services</a:t>
            </a:r>
            <a:r>
              <a:rPr lang="sr-Latn-RS" dirty="0" smtClean="0"/>
              <a:t> </a:t>
            </a:r>
            <a:r>
              <a:rPr lang="en-US" dirty="0" smtClean="0"/>
              <a:t>&amp; Dependency injection</a:t>
            </a:r>
          </a:p>
          <a:p>
            <a:r>
              <a:rPr lang="en-US" dirty="0" smtClean="0"/>
              <a:t>Data binding &amp; Directives</a:t>
            </a:r>
          </a:p>
          <a:p>
            <a:r>
              <a:rPr lang="en-US" dirty="0" smtClean="0"/>
              <a:t>Single page applications</a:t>
            </a:r>
          </a:p>
          <a:p>
            <a:r>
              <a:rPr lang="en-US" dirty="0" smtClean="0"/>
              <a:t>Custom services</a:t>
            </a:r>
          </a:p>
          <a:p>
            <a:r>
              <a:rPr lang="en-US" dirty="0" smtClean="0"/>
              <a:t>Custom directives</a:t>
            </a:r>
          </a:p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konkretne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!</a:t>
            </a:r>
            <a:endParaRPr lang="sr-Latn-R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Brackets HTML Editor + Chrome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Kratko</a:t>
            </a:r>
            <a:r>
              <a:rPr lang="en-US" dirty="0" smtClean="0"/>
              <a:t> </a:t>
            </a:r>
            <a:r>
              <a:rPr lang="en-US" dirty="0" err="1" smtClean="0"/>
              <a:t>upoznavanje</a:t>
            </a:r>
            <a:endParaRPr lang="en-US" dirty="0" smtClean="0"/>
          </a:p>
          <a:p>
            <a:r>
              <a:rPr lang="en-US" dirty="0" smtClean="0"/>
              <a:t>Light Web Server (Live preview)</a:t>
            </a:r>
          </a:p>
          <a:p>
            <a:r>
              <a:rPr lang="en-US" dirty="0" smtClean="0"/>
              <a:t>F12 – Developer tools (Problem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prikaza</a:t>
            </a:r>
            <a:r>
              <a:rPr lang="en-US" dirty="0" smtClean="0"/>
              <a:t> </a:t>
            </a:r>
            <a:r>
              <a:rPr lang="en-US" dirty="0" err="1" smtClean="0"/>
              <a:t>konzole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put)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AngularJS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i</a:t>
            </a:r>
            <a:r>
              <a:rPr lang="en-US" dirty="0" smtClean="0"/>
              <a:t> JavaScript (ECMA Script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Istorija Interneta</a:t>
            </a:r>
            <a:endParaRPr lang="en-US" dirty="0" smtClean="0"/>
          </a:p>
          <a:p>
            <a:r>
              <a:rPr lang="sr-Latn-RS" dirty="0" err="1" smtClean="0"/>
              <a:t>Tagovi</a:t>
            </a:r>
            <a:r>
              <a:rPr lang="en-US" dirty="0" smtClean="0"/>
              <a:t>/</a:t>
            </a:r>
            <a:r>
              <a:rPr lang="sr-Latn-RS" dirty="0" smtClean="0"/>
              <a:t>elementi i atributi</a:t>
            </a:r>
          </a:p>
          <a:p>
            <a:r>
              <a:rPr lang="sr-Latn-RS" dirty="0" smtClean="0"/>
              <a:t>Vrste navodnika </a:t>
            </a:r>
            <a:r>
              <a:rPr lang="en-US" dirty="0" smtClean="0"/>
              <a:t>u </a:t>
            </a:r>
            <a:r>
              <a:rPr lang="en-US" dirty="0" err="1" smtClean="0"/>
              <a:t>tekstu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 smtClean="0"/>
              <a:t>JavaCsript</a:t>
            </a:r>
            <a:r>
              <a:rPr lang="sr-Latn-RS" dirty="0" smtClean="0"/>
              <a:t> - </a:t>
            </a:r>
            <a:r>
              <a:rPr lang="en-US" dirty="0" smtClean="0"/>
              <a:t>Global context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973" y="1376476"/>
            <a:ext cx="4238625" cy="24193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AngularJS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2BE5C-010D-46E5-838C-00DE8D05F49C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76" y="2178164"/>
            <a:ext cx="1133475" cy="104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493" y="2276532"/>
            <a:ext cx="933450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990" y="1536119"/>
            <a:ext cx="4377418" cy="2331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941" y="3983442"/>
            <a:ext cx="43624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409</Words>
  <Application>Microsoft Office PowerPoint</Application>
  <PresentationFormat>Widescreen</PresentationFormat>
  <Paragraphs>125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 Anatomija moderne web aplikacije</vt:lpstr>
      <vt:lpstr>O meni:</vt:lpstr>
      <vt:lpstr>O vama:</vt:lpstr>
      <vt:lpstr>Pretpostavke</vt:lpstr>
      <vt:lpstr>Ciljevi kursa</vt:lpstr>
      <vt:lpstr>Sadržaj kursa</vt:lpstr>
      <vt:lpstr>Brackets HTML Editor + Chrome browser</vt:lpstr>
      <vt:lpstr>HTML i JavaScript (ECMA Script 5)</vt:lpstr>
      <vt:lpstr>JavaCsript - Global context</vt:lpstr>
      <vt:lpstr>Syntax parser</vt:lpstr>
      <vt:lpstr>Lexical environment</vt:lpstr>
      <vt:lpstr>Execution context</vt:lpstr>
      <vt:lpstr>JavaScript i tipovi podataka</vt:lpstr>
      <vt:lpstr>Primitive types</vt:lpstr>
      <vt:lpstr>Coersion in JavaScript (oprez!!!)</vt:lpstr>
      <vt:lpstr>Single threaded execution: One command at a time!</vt:lpstr>
      <vt:lpstr>Default values</vt:lpstr>
      <vt:lpstr>Default values in Frameworks (Multiple JavaScript files)</vt:lpstr>
      <vt:lpstr>Problem(i) koje AngularJS pokušava da reši</vt:lpstr>
      <vt:lpstr>PowerPoint Presentation</vt:lpstr>
      <vt:lpstr>Istorija MVC – selidba koda sa servera na klijent (i obratno …)</vt:lpstr>
      <vt:lpstr>AngularJS - MV*</vt:lpstr>
      <vt:lpstr>HTML Custom attributes</vt:lpstr>
      <vt:lpstr>JavaScript Global namespace problem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Radovan Ostojić</dc:creator>
  <cp:lastModifiedBy>Radovan Ostojić</cp:lastModifiedBy>
  <cp:revision>143</cp:revision>
  <dcterms:created xsi:type="dcterms:W3CDTF">2015-05-18T12:53:46Z</dcterms:created>
  <dcterms:modified xsi:type="dcterms:W3CDTF">2015-05-22T14:42:50Z</dcterms:modified>
</cp:coreProperties>
</file>