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23"/>
  </p:notesMasterIdLst>
  <p:sldIdLst>
    <p:sldId id="256" r:id="rId3"/>
    <p:sldId id="259" r:id="rId4"/>
    <p:sldId id="294" r:id="rId5"/>
    <p:sldId id="280" r:id="rId6"/>
    <p:sldId id="281" r:id="rId7"/>
    <p:sldId id="291" r:id="rId8"/>
    <p:sldId id="292" r:id="rId9"/>
    <p:sldId id="295" r:id="rId10"/>
    <p:sldId id="296" r:id="rId11"/>
    <p:sldId id="283" r:id="rId12"/>
    <p:sldId id="284" r:id="rId13"/>
    <p:sldId id="285" r:id="rId14"/>
    <p:sldId id="286" r:id="rId15"/>
    <p:sldId id="287" r:id="rId16"/>
    <p:sldId id="290" r:id="rId17"/>
    <p:sldId id="289" r:id="rId18"/>
    <p:sldId id="293" r:id="rId19"/>
    <p:sldId id="288" r:id="rId20"/>
    <p:sldId id="282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angular/angular_expression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Dan </a:t>
            </a:r>
            <a:r>
              <a:rPr lang="en-US" smtClean="0"/>
              <a:t>2 </a:t>
            </a:r>
            <a:r>
              <a:rPr lang="en-US"/>
              <a:t>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</a:t>
            </a:r>
            <a:r>
              <a:rPr lang="sr-Latn-RS" dirty="0" err="1" smtClean="0"/>
              <a:t>AngularJS</a:t>
            </a:r>
            <a:r>
              <a:rPr lang="sr-Latn-R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643" y="2203798"/>
            <a:ext cx="6762750" cy="38004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Responsive</a:t>
            </a:r>
            <a:r>
              <a:rPr lang="sr-Latn-RS" dirty="0" smtClean="0"/>
              <a:t> – šta to znači</a:t>
            </a:r>
            <a:r>
              <a:rPr lang="sr-Latn-RS" dirty="0"/>
              <a:t>?</a:t>
            </a:r>
            <a:r>
              <a:rPr lang="sr-Latn-R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713"/>
            <a:ext cx="77438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Responsive</a:t>
            </a:r>
            <a:r>
              <a:rPr lang="sr-Latn-RS" dirty="0" smtClean="0"/>
              <a:t> – šta to znači?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246" y="1496852"/>
            <a:ext cx="7943934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Web</a:t>
            </a:r>
            <a:r>
              <a:rPr lang="sr-Latn-RS" dirty="0" smtClean="0"/>
              <a:t> API </a:t>
            </a:r>
            <a:r>
              <a:rPr lang="sr-Latn-RS" dirty="0" err="1" smtClean="0"/>
              <a:t>Driven</a:t>
            </a:r>
            <a:r>
              <a:rPr lang="sr-Latn-RS" dirty="0" smtClean="0"/>
              <a:t> </a:t>
            </a:r>
            <a:r>
              <a:rPr lang="sr-Latn-RS" dirty="0" err="1" smtClean="0"/>
              <a:t>Application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5" y="1814513"/>
            <a:ext cx="744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zapravo </a:t>
            </a:r>
            <a:r>
              <a:rPr lang="sr-Latn-RS" dirty="0" err="1" smtClean="0"/>
              <a:t>AngularJS</a:t>
            </a:r>
            <a:r>
              <a:rPr lang="sr-Latn-R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457" y="2142207"/>
            <a:ext cx="7753350" cy="1581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Izrazi (</a:t>
            </a:r>
            <a:r>
              <a:rPr lang="sr-Latn-RS" dirty="0" err="1" smtClean="0"/>
              <a:t>Expressions</a:t>
            </a:r>
            <a:r>
              <a:rPr lang="sr-Latn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www.w3schools.com/angular/angular_expressions.asp</a:t>
            </a:r>
            <a:endParaRPr lang="en-US" dirty="0" smtClean="0"/>
          </a:p>
          <a:p>
            <a:r>
              <a:rPr lang="sr-Latn-RS" dirty="0"/>
              <a:t>1+2</a:t>
            </a:r>
          </a:p>
          <a:p>
            <a:r>
              <a:rPr lang="sr-Latn-RS" dirty="0" err="1"/>
              <a:t>a+b</a:t>
            </a:r>
            <a:endParaRPr lang="sr-Latn-RS" dirty="0"/>
          </a:p>
          <a:p>
            <a:r>
              <a:rPr lang="sr-Latn-RS" dirty="0"/>
              <a:t>user.name</a:t>
            </a:r>
          </a:p>
          <a:p>
            <a:r>
              <a:rPr lang="sr-Latn-RS" dirty="0" err="1"/>
              <a:t>items</a:t>
            </a:r>
            <a:r>
              <a:rPr lang="sr-Latn-RS" dirty="0"/>
              <a:t>[</a:t>
            </a:r>
            <a:r>
              <a:rPr lang="sr-Latn-RS" dirty="0" err="1"/>
              <a:t>index</a:t>
            </a:r>
            <a:r>
              <a:rPr lang="sr-Latn-RS" dirty="0"/>
              <a:t>]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89" y="1445481"/>
            <a:ext cx="7090068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Hello</a:t>
            </a:r>
            <a:r>
              <a:rPr lang="sr-Latn-RS" dirty="0" smtClean="0"/>
              <a:t> </a:t>
            </a:r>
            <a:r>
              <a:rPr lang="sr-Latn-RS" dirty="0" err="1" smtClean="0"/>
              <a:t>World</a:t>
            </a:r>
            <a:r>
              <a:rPr lang="sr-Latn-RS" dirty="0" smtClean="0"/>
              <a:t> – vreme je za tebe!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4" y="1949546"/>
            <a:ext cx="9080168" cy="43842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31019"/>
            <a:ext cx="2603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72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Controllers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830" y="4422775"/>
            <a:ext cx="2524125" cy="12858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3" y="1690688"/>
            <a:ext cx="8191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 smtClean="0"/>
              <a:t>JavaScript</a:t>
            </a:r>
            <a:r>
              <a:rPr lang="sr-Latn-RS" dirty="0" smtClean="0"/>
              <a:t> – podsećanje (Objekti)</a:t>
            </a:r>
          </a:p>
          <a:p>
            <a:r>
              <a:rPr lang="sr-Latn-RS" dirty="0" err="1" smtClean="0"/>
              <a:t>JavaScript</a:t>
            </a:r>
            <a:r>
              <a:rPr lang="sr-Latn-RS" dirty="0" smtClean="0"/>
              <a:t> – podsećanje (</a:t>
            </a:r>
            <a:r>
              <a:rPr lang="sr-Latn-RS" dirty="0" err="1" smtClean="0"/>
              <a:t>Arrays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Dependency Injection - </a:t>
            </a:r>
            <a:r>
              <a:rPr lang="en-US" dirty="0" err="1" smtClean="0"/>
              <a:t>Koncept</a:t>
            </a:r>
            <a:endParaRPr lang="sr-Latn-RS" dirty="0" smtClean="0"/>
          </a:p>
          <a:p>
            <a:r>
              <a:rPr lang="sr-Latn-RS" dirty="0"/>
              <a:t>Izrazi (</a:t>
            </a:r>
            <a:r>
              <a:rPr lang="sr-Latn-RS" dirty="0" err="1"/>
              <a:t>Expressions</a:t>
            </a:r>
            <a:r>
              <a:rPr lang="sr-Latn-RS" dirty="0"/>
              <a:t>)</a:t>
            </a:r>
          </a:p>
          <a:p>
            <a:r>
              <a:rPr lang="sr-Latn-RS" dirty="0" smtClean="0"/>
              <a:t>Direktive (</a:t>
            </a:r>
            <a:r>
              <a:rPr lang="sr-Latn-RS" dirty="0" err="1" smtClean="0"/>
              <a:t>Directives</a:t>
            </a:r>
            <a:r>
              <a:rPr lang="sr-Latn-RS" dirty="0"/>
              <a:t>)</a:t>
            </a:r>
            <a:endParaRPr lang="sr-Latn-RS" dirty="0" smtClean="0"/>
          </a:p>
          <a:p>
            <a:r>
              <a:rPr lang="sr-Latn-RS" dirty="0" smtClean="0"/>
              <a:t>Moduli (</a:t>
            </a:r>
            <a:r>
              <a:rPr lang="sr-Latn-RS" dirty="0" err="1" smtClean="0"/>
              <a:t>Modules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Kontroleri (</a:t>
            </a:r>
            <a:r>
              <a:rPr lang="sr-Latn-RS" dirty="0" err="1" smtClean="0"/>
              <a:t>Controllers</a:t>
            </a:r>
            <a:r>
              <a:rPr lang="sr-Latn-RS" smtClean="0"/>
              <a:t>) 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Probajte </a:t>
            </a:r>
            <a:r>
              <a:rPr lang="sr-Latn-RS" dirty="0" err="1" smtClean="0"/>
              <a:t>Hello</a:t>
            </a:r>
            <a:r>
              <a:rPr lang="sr-Latn-RS" dirty="0" smtClean="0"/>
              <a:t> </a:t>
            </a:r>
            <a:r>
              <a:rPr lang="sr-Latn-RS" dirty="0" err="1" smtClean="0"/>
              <a:t>World</a:t>
            </a:r>
            <a:r>
              <a:rPr lang="sr-Latn-RS" dirty="0" smtClean="0"/>
              <a:t> u </a:t>
            </a:r>
            <a:r>
              <a:rPr lang="sr-Latn-RS" dirty="0" err="1" smtClean="0"/>
              <a:t>AngularJS</a:t>
            </a:r>
            <a:r>
              <a:rPr lang="sr-Latn-RS" dirty="0" smtClean="0"/>
              <a:t> i kod kuće</a:t>
            </a:r>
          </a:p>
          <a:p>
            <a:r>
              <a:rPr lang="en-US" dirty="0" err="1" smtClean="0"/>
              <a:t>Kombinujte</a:t>
            </a:r>
            <a:r>
              <a:rPr lang="en-US" dirty="0" smtClean="0"/>
              <a:t> </a:t>
            </a:r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scenarije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Vidimo se u </a:t>
            </a:r>
            <a:r>
              <a:rPr lang="en-US" dirty="0" err="1" smtClean="0"/>
              <a:t>sredu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smtClean="0"/>
              <a:t>27/5/15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Podsećanje na </a:t>
            </a:r>
            <a:r>
              <a:rPr lang="sr-Latn-RS" dirty="0" err="1" smtClean="0"/>
              <a:t>custom</a:t>
            </a:r>
            <a:r>
              <a:rPr lang="sr-Latn-RS" dirty="0" smtClean="0"/>
              <a:t> </a:t>
            </a:r>
            <a:r>
              <a:rPr lang="sr-Latn-RS" dirty="0" err="1" smtClean="0"/>
              <a:t>atributes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li je neko uspeo da pročita vrednost atributa?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83" y="2579000"/>
            <a:ext cx="6448425" cy="20002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0800000">
            <a:off x="2975211" y="3820929"/>
            <a:ext cx="484632" cy="1696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650" y="2399613"/>
            <a:ext cx="44862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54" y="3962613"/>
            <a:ext cx="6088673" cy="242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10" name="Right Arrow 9"/>
          <p:cNvSpPr/>
          <p:nvPr/>
        </p:nvSpPr>
        <p:spPr>
          <a:xfrm rot="10800000">
            <a:off x="5932227" y="5558858"/>
            <a:ext cx="2057400" cy="525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06454" y="5545186"/>
            <a:ext cx="1052901" cy="61810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 – konstruktor u </a:t>
            </a:r>
            <a:r>
              <a:rPr lang="sr-Latn-RS" dirty="0" err="1" smtClean="0"/>
              <a:t>JavaScriptu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Konstruktor je funkcija koja može imati parametre a služi za </a:t>
            </a:r>
            <a:r>
              <a:rPr lang="sr-Latn-RS" dirty="0" err="1" smtClean="0"/>
              <a:t>inicijalizaciju</a:t>
            </a:r>
            <a:r>
              <a:rPr lang="sr-Latn-RS" dirty="0" smtClean="0"/>
              <a:t> i kreiranje objekta nekog tipa (klase)</a:t>
            </a:r>
          </a:p>
          <a:p>
            <a:r>
              <a:rPr lang="sr-Latn-RS" dirty="0"/>
              <a:t> </a:t>
            </a:r>
            <a:r>
              <a:rPr lang="sr-Latn-RS" dirty="0" smtClean="0"/>
              <a:t>var </a:t>
            </a:r>
            <a:r>
              <a:rPr lang="sr-Latn-RS" dirty="0" err="1" smtClean="0"/>
              <a:t>Person</a:t>
            </a:r>
            <a:r>
              <a:rPr lang="sr-Latn-RS" dirty="0" smtClean="0"/>
              <a:t> </a:t>
            </a:r>
            <a:r>
              <a:rPr lang="en-US" dirty="0" smtClean="0"/>
              <a:t>= new Person();</a:t>
            </a:r>
          </a:p>
          <a:p>
            <a:r>
              <a:rPr lang="en-US" dirty="0"/>
              <a:t> </a:t>
            </a:r>
            <a:r>
              <a:rPr lang="sr-Latn-RS" dirty="0"/>
              <a:t>var </a:t>
            </a:r>
            <a:r>
              <a:rPr lang="sr-Latn-RS" dirty="0" err="1"/>
              <a:t>Person</a:t>
            </a:r>
            <a:r>
              <a:rPr lang="sr-Latn-RS" dirty="0"/>
              <a:t> </a:t>
            </a:r>
            <a:r>
              <a:rPr lang="en-US" dirty="0"/>
              <a:t>= new </a:t>
            </a:r>
            <a:r>
              <a:rPr lang="en-US" dirty="0" smtClean="0"/>
              <a:t>Person(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</a:t>
            </a:r>
            <a:r>
              <a:rPr lang="sr-Latn-RS" dirty="0" err="1" smtClean="0"/>
              <a:t>žba</a:t>
            </a:r>
            <a:r>
              <a:rPr lang="sr-Latn-RS" dirty="0" smtClean="0"/>
              <a:t>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objekat u </a:t>
            </a:r>
            <a:r>
              <a:rPr lang="sr-Latn-RS" dirty="0" err="1" smtClean="0"/>
              <a:t>JavaScriptu</a:t>
            </a:r>
            <a:r>
              <a:rPr lang="sr-Latn-RS" dirty="0" smtClean="0"/>
              <a:t> koji ima konstruktor</a:t>
            </a:r>
          </a:p>
          <a:p>
            <a:r>
              <a:rPr lang="sr-Latn-RS" dirty="0" smtClean="0"/>
              <a:t>Promeniti neki od atributa</a:t>
            </a:r>
          </a:p>
          <a:p>
            <a:r>
              <a:rPr lang="sr-Latn-RS" dirty="0" smtClean="0"/>
              <a:t>Pozvati neki metod objekta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47" y="463979"/>
            <a:ext cx="2990506" cy="40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Primeri nizova i sintaksa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sr-Latn-RS" dirty="0" smtClean="0"/>
              <a:t>Vežba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Pozivanje funkcije koja je član niza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38" y="513406"/>
            <a:ext cx="2990506" cy="40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–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three ways a component (object or function) can get a hold of its dependencies:</a:t>
            </a:r>
          </a:p>
          <a:p>
            <a:endParaRPr lang="en-US" dirty="0"/>
          </a:p>
          <a:p>
            <a:r>
              <a:rPr lang="en-US" dirty="0"/>
              <a:t>The component can create the dependency, typically using the new operator.</a:t>
            </a:r>
          </a:p>
          <a:p>
            <a:r>
              <a:rPr lang="en-US" dirty="0"/>
              <a:t>The component can look up the dependency, by referring to a global variable.</a:t>
            </a:r>
          </a:p>
          <a:p>
            <a:r>
              <a:rPr lang="en-US" dirty="0"/>
              <a:t>The component can have the dependency passed to it where it is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– Dependency </a:t>
            </a:r>
            <a:r>
              <a:rPr lang="en-US" dirty="0" smtClean="0"/>
              <a:t>injection</a:t>
            </a:r>
            <a:r>
              <a:rPr lang="sr-Latn-RS" dirty="0" smtClean="0"/>
              <a:t> vežba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Prise</a:t>
            </a:r>
            <a:r>
              <a:rPr lang="sr-Latn-RS" dirty="0" err="1" smtClean="0"/>
              <a:t>ćenje</a:t>
            </a:r>
            <a:r>
              <a:rPr lang="sr-Latn-RS" dirty="0" smtClean="0"/>
              <a:t> na objekat </a:t>
            </a:r>
            <a:r>
              <a:rPr lang="sr-Latn-RS" dirty="0" err="1" smtClean="0"/>
              <a:t>Person</a:t>
            </a:r>
            <a:r>
              <a:rPr lang="sr-Latn-RS" dirty="0" smtClean="0"/>
              <a:t> sa konstruktorom</a:t>
            </a:r>
          </a:p>
          <a:p>
            <a:r>
              <a:rPr lang="sr-Latn-RS" dirty="0" smtClean="0"/>
              <a:t>Kreiranje funkcije </a:t>
            </a:r>
            <a:r>
              <a:rPr lang="sr-Latn-RS" dirty="0" err="1" smtClean="0"/>
              <a:t>logPerson</a:t>
            </a:r>
            <a:r>
              <a:rPr lang="sr-Latn-RS" dirty="0" smtClean="0"/>
              <a:t>()</a:t>
            </a:r>
          </a:p>
          <a:p>
            <a:r>
              <a:rPr lang="sr-Latn-RS" dirty="0" smtClean="0"/>
              <a:t>Diskusija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93" y="1377826"/>
            <a:ext cx="2990506" cy="40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5151</TotalTime>
  <Words>329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Podsećanje na custom atributes</vt:lpstr>
      <vt:lpstr>Objekti – konstruktor u JavaScriptu</vt:lpstr>
      <vt:lpstr>Vežba 1 </vt:lpstr>
      <vt:lpstr>Arrays</vt:lpstr>
      <vt:lpstr>Vežba 2</vt:lpstr>
      <vt:lpstr>DI – Dependency injection</vt:lpstr>
      <vt:lpstr>DI – Dependency injection vežba</vt:lpstr>
      <vt:lpstr>Zašto AngularJS?</vt:lpstr>
      <vt:lpstr>Responsive – šta to znači? (1)</vt:lpstr>
      <vt:lpstr>Responsive – šta to znači? (2)</vt:lpstr>
      <vt:lpstr>Web API Driven Application </vt:lpstr>
      <vt:lpstr>Šta je zapravo AngularJS?</vt:lpstr>
      <vt:lpstr>Izrazi (Expressions)</vt:lpstr>
      <vt:lpstr>Moduli</vt:lpstr>
      <vt:lpstr>Hello World – vreme je za tebe!</vt:lpstr>
      <vt:lpstr>Directives</vt:lpstr>
      <vt:lpstr>Controllers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220</cp:revision>
  <dcterms:created xsi:type="dcterms:W3CDTF">2015-05-18T12:53:46Z</dcterms:created>
  <dcterms:modified xsi:type="dcterms:W3CDTF">2015-05-22T14:43:10Z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