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17"/>
  </p:notesMasterIdLst>
  <p:sldIdLst>
    <p:sldId id="256" r:id="rId3"/>
    <p:sldId id="259" r:id="rId4"/>
    <p:sldId id="294" r:id="rId5"/>
    <p:sldId id="289" r:id="rId6"/>
    <p:sldId id="301" r:id="rId7"/>
    <p:sldId id="299" r:id="rId8"/>
    <p:sldId id="298" r:id="rId9"/>
    <p:sldId id="288" r:id="rId10"/>
    <p:sldId id="297" r:id="rId11"/>
    <p:sldId id="282" r:id="rId12"/>
    <p:sldId id="300" r:id="rId13"/>
    <p:sldId id="295" r:id="rId14"/>
    <p:sldId id="296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controll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Anatomija</a:t>
            </a:r>
            <a:r>
              <a:rPr lang="en-US" dirty="0" smtClean="0"/>
              <a:t> </a:t>
            </a:r>
            <a:r>
              <a:rPr lang="en-US" dirty="0" err="1"/>
              <a:t>moderne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Dan 3</a:t>
            </a:r>
            <a:r>
              <a:rPr lang="sr-Latn-RS" dirty="0" smtClean="0"/>
              <a:t> (od 8)</a:t>
            </a:r>
            <a:endParaRPr lang="en-US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76" y="87029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Controllers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7830" y="4422775"/>
            <a:ext cx="2524125" cy="12858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53" y="1690688"/>
            <a:ext cx="8191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Prvi </a:t>
            </a:r>
            <a:r>
              <a:rPr lang="sr-Latn-RS" dirty="0" err="1" smtClean="0"/>
              <a:t>controller</a:t>
            </a:r>
            <a:r>
              <a:rPr lang="sr-Latn-RS" dirty="0" smtClean="0"/>
              <a:t> objekat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Injectovati</a:t>
            </a:r>
            <a:r>
              <a:rPr lang="sr-Latn-RS" dirty="0" smtClean="0"/>
              <a:t> </a:t>
            </a:r>
            <a:r>
              <a:rPr lang="en-US" dirty="0" smtClean="0"/>
              <a:t>&amp;scope </a:t>
            </a:r>
            <a:r>
              <a:rPr lang="en-US" dirty="0" err="1" smtClean="0"/>
              <a:t>objekat</a:t>
            </a:r>
            <a:endParaRPr lang="sr-Latn-RS" dirty="0" smtClean="0"/>
          </a:p>
          <a:p>
            <a:r>
              <a:rPr lang="en-US" dirty="0" err="1" smtClean="0"/>
              <a:t>Koristiti</a:t>
            </a:r>
            <a:r>
              <a:rPr lang="en-US" dirty="0" smtClean="0"/>
              <a:t> array inline </a:t>
            </a:r>
            <a:r>
              <a:rPr lang="en-US" dirty="0" err="1" smtClean="0"/>
              <a:t>notaciju</a:t>
            </a:r>
            <a:endParaRPr lang="sr-Latn-RS" dirty="0" smtClean="0"/>
          </a:p>
          <a:p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sr-Latn-RS" dirty="0" smtClean="0"/>
              <a:t>„</a:t>
            </a:r>
            <a:r>
              <a:rPr lang="en-US" dirty="0" smtClean="0"/>
              <a:t>obi</a:t>
            </a:r>
            <a:r>
              <a:rPr lang="sr-Latn-RS" dirty="0" err="1" smtClean="0"/>
              <a:t>čnu</a:t>
            </a:r>
            <a:r>
              <a:rPr lang="sr-Latn-RS" dirty="0" smtClean="0"/>
              <a:t>“ </a:t>
            </a:r>
            <a:r>
              <a:rPr lang="sr-Latn-RS" dirty="0" smtClean="0"/>
              <a:t>notaciju</a:t>
            </a:r>
            <a:endParaRPr lang="en-US" dirty="0" smtClean="0"/>
          </a:p>
          <a:p>
            <a:r>
              <a:rPr lang="en-US" dirty="0"/>
              <a:t>D:\MyDocuments\Documents\ITS-AngularJS </a:t>
            </a:r>
            <a:r>
              <a:rPr lang="en-US" dirty="0" err="1"/>
              <a:t>Kurs</a:t>
            </a:r>
            <a:r>
              <a:rPr lang="en-US" dirty="0"/>
              <a:t>\AngularJS </a:t>
            </a:r>
            <a:r>
              <a:rPr lang="en-US" dirty="0" err="1"/>
              <a:t>Kurs</a:t>
            </a:r>
            <a:r>
              <a:rPr lang="en-US" dirty="0"/>
              <a:t>\08 Code Directives 2 Way Binding\Finished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379" y="112412"/>
            <a:ext cx="2353066" cy="31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timeout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545" y="1521833"/>
            <a:ext cx="7305675" cy="41433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</a:t>
            </a:r>
            <a:r>
              <a:rPr lang="sr-Latn-RS" dirty="0" err="1" smtClean="0"/>
              <a:t>žba</a:t>
            </a:r>
            <a:r>
              <a:rPr lang="sr-Latn-R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Hijerarhija</a:t>
            </a:r>
            <a:r>
              <a:rPr lang="en-US" dirty="0" smtClean="0"/>
              <a:t> </a:t>
            </a:r>
            <a:r>
              <a:rPr lang="en-US" dirty="0" err="1" smtClean="0"/>
              <a:t>kontrolera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docs.angularjs.org/guide/controller</a:t>
            </a:r>
            <a:endParaRPr lang="en-US" dirty="0" smtClean="0"/>
          </a:p>
          <a:p>
            <a:r>
              <a:rPr lang="en-US" dirty="0"/>
              <a:t>Scope Inheritance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Probajte </a:t>
            </a:r>
            <a:r>
              <a:rPr lang="en-US" dirty="0" smtClean="0"/>
              <a:t>Data Binding</a:t>
            </a:r>
            <a:endParaRPr lang="sr-Latn-RS" dirty="0" smtClean="0"/>
          </a:p>
          <a:p>
            <a:r>
              <a:rPr lang="en-US" dirty="0" err="1" smtClean="0"/>
              <a:t>Kombinujte</a:t>
            </a:r>
            <a:r>
              <a:rPr lang="en-US" dirty="0" smtClean="0"/>
              <a:t> </a:t>
            </a:r>
            <a:r>
              <a:rPr lang="en-US" dirty="0" err="1" smtClean="0"/>
              <a:t>razne</a:t>
            </a:r>
            <a:r>
              <a:rPr lang="en-US" dirty="0" smtClean="0"/>
              <a:t> </a:t>
            </a:r>
            <a:r>
              <a:rPr lang="en-US" dirty="0" err="1" smtClean="0"/>
              <a:t>scenarije</a:t>
            </a:r>
            <a:r>
              <a:rPr lang="sr-Latn-RS" dirty="0" smtClean="0"/>
              <a:t> </a:t>
            </a:r>
          </a:p>
          <a:p>
            <a:r>
              <a:rPr lang="sr-Latn-RS" dirty="0" smtClean="0"/>
              <a:t>Vidimo se u petak</a:t>
            </a:r>
            <a:r>
              <a:rPr lang="en-US" dirty="0" smtClean="0"/>
              <a:t>,</a:t>
            </a:r>
            <a:r>
              <a:rPr lang="sr-Latn-RS" dirty="0" smtClean="0"/>
              <a:t> </a:t>
            </a:r>
            <a:r>
              <a:rPr lang="en-US" dirty="0" smtClean="0"/>
              <a:t>2</a:t>
            </a:r>
            <a:r>
              <a:rPr lang="sr-Latn-RS" dirty="0" smtClean="0"/>
              <a:t>9</a:t>
            </a:r>
            <a:r>
              <a:rPr lang="en-US" dirty="0" smtClean="0"/>
              <a:t>/5/15 </a:t>
            </a:r>
            <a:r>
              <a:rPr lang="sr-Latn-RS" dirty="0" smtClean="0"/>
              <a:t>(nadam se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</a:t>
            </a:r>
            <a:r>
              <a:rPr lang="sr-Latn-RS" dirty="0" err="1" smtClean="0"/>
              <a:t>ržaj</a:t>
            </a:r>
            <a:r>
              <a:rPr lang="sr-Latn-RS" dirty="0" smtClean="0"/>
              <a:t> sesije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err="1" smtClean="0"/>
              <a:t>Dependency</a:t>
            </a:r>
            <a:r>
              <a:rPr lang="sr-Latn-RS" dirty="0" smtClean="0"/>
              <a:t> </a:t>
            </a:r>
            <a:r>
              <a:rPr lang="sr-Latn-RS" dirty="0" err="1" smtClean="0"/>
              <a:t>injection</a:t>
            </a:r>
            <a:r>
              <a:rPr lang="sr-Latn-RS" dirty="0" smtClean="0"/>
              <a:t> – kako to radi u slučaju </a:t>
            </a:r>
            <a:r>
              <a:rPr lang="sr-Latn-RS" dirty="0" err="1" smtClean="0"/>
              <a:t>AngularJS</a:t>
            </a:r>
            <a:r>
              <a:rPr lang="sr-Latn-RS" dirty="0" smtClean="0"/>
              <a:t>-a?</a:t>
            </a:r>
          </a:p>
          <a:p>
            <a:r>
              <a:rPr lang="en-US" dirty="0" smtClean="0"/>
              <a:t>Data Binding – od </a:t>
            </a:r>
            <a:r>
              <a:rPr lang="en-US" dirty="0" err="1" smtClean="0"/>
              <a:t>po</a:t>
            </a:r>
            <a:r>
              <a:rPr lang="sr-Latn-RS" dirty="0" smtClean="0"/>
              <a:t>četka</a:t>
            </a:r>
            <a:endParaRPr lang="en-US" dirty="0" smtClean="0"/>
          </a:p>
          <a:p>
            <a:r>
              <a:rPr lang="sr-Latn-RS" dirty="0" smtClean="0"/>
              <a:t>Direktive (</a:t>
            </a:r>
            <a:r>
              <a:rPr lang="sr-Latn-RS" dirty="0" err="1" smtClean="0"/>
              <a:t>Directives</a:t>
            </a:r>
            <a:r>
              <a:rPr lang="sr-Latn-RS" dirty="0"/>
              <a:t>)</a:t>
            </a:r>
            <a:endParaRPr lang="sr-Latn-RS" dirty="0" smtClean="0"/>
          </a:p>
          <a:p>
            <a:r>
              <a:rPr lang="sr-Latn-RS" dirty="0" smtClean="0"/>
              <a:t>Moduli (</a:t>
            </a:r>
            <a:r>
              <a:rPr lang="sr-Latn-RS" dirty="0" err="1" smtClean="0"/>
              <a:t>Modules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Kontroleri (</a:t>
            </a:r>
            <a:r>
              <a:rPr lang="sr-Latn-RS" dirty="0" err="1" smtClean="0"/>
              <a:t>Controllers</a:t>
            </a:r>
            <a:r>
              <a:rPr lang="sr-Latn-RS" dirty="0" smtClean="0"/>
              <a:t>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Podsećanje na </a:t>
            </a:r>
            <a:r>
              <a:rPr lang="sr-Latn-RS" dirty="0" err="1" smtClean="0"/>
              <a:t>Hello</a:t>
            </a:r>
            <a:r>
              <a:rPr lang="sr-Latn-RS" dirty="0" smtClean="0"/>
              <a:t> </a:t>
            </a:r>
            <a:r>
              <a:rPr lang="sr-Latn-RS" dirty="0" err="1" smtClean="0"/>
              <a:t>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li je svima proradio </a:t>
            </a:r>
            <a:r>
              <a:rPr lang="sr-Latn-RS" dirty="0" err="1" smtClean="0"/>
              <a:t>Hello</a:t>
            </a:r>
            <a:r>
              <a:rPr lang="sr-Latn-RS" dirty="0" smtClean="0"/>
              <a:t> </a:t>
            </a:r>
            <a:r>
              <a:rPr lang="sr-Latn-RS" dirty="0" err="1" smtClean="0"/>
              <a:t>World</a:t>
            </a:r>
            <a:r>
              <a:rPr lang="sr-Latn-R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sr-Latn-R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98" y="2268728"/>
            <a:ext cx="8465834" cy="40876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432" y="1143794"/>
            <a:ext cx="2857500" cy="2857500"/>
          </a:xfrm>
          <a:prstGeom prst="rect">
            <a:avLst/>
          </a:prstGeom>
        </p:spPr>
      </p:pic>
      <p:sp>
        <p:nvSpPr>
          <p:cNvPr id="14" name="Left Arrow 13"/>
          <p:cNvSpPr/>
          <p:nvPr/>
        </p:nvSpPr>
        <p:spPr>
          <a:xfrm>
            <a:off x="3693639" y="3237471"/>
            <a:ext cx="1817473" cy="593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4933434" y="5718776"/>
            <a:ext cx="1817473" cy="593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Left Arrow 15"/>
          <p:cNvSpPr/>
          <p:nvPr/>
        </p:nvSpPr>
        <p:spPr>
          <a:xfrm>
            <a:off x="8153400" y="4559642"/>
            <a:ext cx="370703" cy="3830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096000" y="3422822"/>
            <a:ext cx="514865" cy="1136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389" y="1445481"/>
            <a:ext cx="7090068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učitati više modula?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819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</a:t>
            </a:r>
            <a:r>
              <a:rPr lang="sr-Latn-RS" dirty="0" err="1" smtClean="0"/>
              <a:t>AngularJS</a:t>
            </a:r>
            <a:r>
              <a:rPr lang="sr-Latn-RS" dirty="0" smtClean="0"/>
              <a:t> izvršava </a:t>
            </a:r>
            <a:r>
              <a:rPr lang="sr-Latn-RS" dirty="0" err="1" smtClean="0"/>
              <a:t>Dependency</a:t>
            </a:r>
            <a:r>
              <a:rPr lang="sr-Latn-RS" dirty="0" smtClean="0"/>
              <a:t> </a:t>
            </a:r>
            <a:r>
              <a:rPr lang="sr-Latn-RS" dirty="0" err="1" smtClean="0"/>
              <a:t>Injection</a:t>
            </a:r>
            <a:r>
              <a:rPr lang="sr-Latn-R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870075"/>
            <a:ext cx="8972550" cy="3705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56681"/>
            <a:ext cx="89344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7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</a:t>
            </a:r>
            <a:r>
              <a:rPr lang="sr-Latn-RS" dirty="0" err="1" smtClean="0"/>
              <a:t>scope</a:t>
            </a:r>
            <a:r>
              <a:rPr lang="sr-Latn-RS" dirty="0" smtClean="0"/>
              <a:t> </a:t>
            </a:r>
            <a:r>
              <a:rPr lang="sr-Latn-RS" dirty="0" err="1" smtClean="0"/>
              <a:t>objek</a:t>
            </a:r>
            <a:r>
              <a:rPr lang="en-US" dirty="0" smtClean="0"/>
              <a:t>a</a:t>
            </a:r>
            <a:r>
              <a:rPr lang="sr-Latn-RS" dirty="0" smtClean="0"/>
              <a:t>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09" y="2535065"/>
            <a:ext cx="67532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725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Directives</a:t>
            </a:r>
            <a:r>
              <a:rPr lang="sr-Latn-RS" dirty="0" smtClean="0"/>
              <a:t> </a:t>
            </a:r>
            <a:r>
              <a:rPr lang="sr-Latn-RS" dirty="0" err="1" smtClean="0"/>
              <a:t>and</a:t>
            </a:r>
            <a:r>
              <a:rPr lang="sr-Latn-RS" dirty="0" smtClean="0"/>
              <a:t> </a:t>
            </a:r>
            <a:r>
              <a:rPr lang="sr-Latn-RS" dirty="0" err="1" smtClean="0"/>
              <a:t>Two</a:t>
            </a:r>
            <a:r>
              <a:rPr lang="sr-Latn-RS" dirty="0" smtClean="0"/>
              <a:t> </a:t>
            </a:r>
            <a:r>
              <a:rPr lang="sr-Latn-RS" dirty="0" err="1" smtClean="0"/>
              <a:t>Way</a:t>
            </a:r>
            <a:r>
              <a:rPr lang="sr-Latn-RS" dirty="0" smtClean="0"/>
              <a:t> data </a:t>
            </a:r>
            <a:r>
              <a:rPr lang="sr-Latn-RS" dirty="0" err="1" smtClean="0"/>
              <a:t>binding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966" y="1590847"/>
            <a:ext cx="8086089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7f90647-533a-49f3-ae4a-edfa85843d43" Revision="1" Stencil="System.MyShapes" StencilVersion="1.0"/>
</Control>
</file>

<file path=customXml/itemProps1.xml><?xml version="1.0" encoding="utf-8"?>
<ds:datastoreItem xmlns:ds="http://schemas.openxmlformats.org/officeDocument/2006/customXml" ds:itemID="{B22BC64D-BC56-417B-9820-1A8C2DE51F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8726</TotalTime>
  <Words>168</Words>
  <Application>Microsoft Office PowerPoint</Application>
  <PresentationFormat>Widescreen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 Anatomija moderne web aplikacije</vt:lpstr>
      <vt:lpstr>Sadržaj sesije</vt:lpstr>
      <vt:lpstr>Podsećanje na Hello World</vt:lpstr>
      <vt:lpstr>Moduli</vt:lpstr>
      <vt:lpstr>Kako učitati više modula?</vt:lpstr>
      <vt:lpstr>Kako AngularJS izvršava Dependency Injection?</vt:lpstr>
      <vt:lpstr>$scope objekat?</vt:lpstr>
      <vt:lpstr>Directives</vt:lpstr>
      <vt:lpstr>Directives and Two Way data binding</vt:lpstr>
      <vt:lpstr>Controllers</vt:lpstr>
      <vt:lpstr>Prvi controller objekat</vt:lpstr>
      <vt:lpstr>Scope and timeout</vt:lpstr>
      <vt:lpstr>Vežba – Hijerarhija kontrolera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Radovan Ostojić</cp:lastModifiedBy>
  <cp:revision>264</cp:revision>
  <dcterms:created xsi:type="dcterms:W3CDTF">2015-05-18T12:53:46Z</dcterms:created>
  <dcterms:modified xsi:type="dcterms:W3CDTF">2015-05-27T13:18:22Z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