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13"/>
  </p:notesMasterIdLst>
  <p:sldIdLst>
    <p:sldId id="256" r:id="rId3"/>
    <p:sldId id="259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directiv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tmdb.org/t/p/w342/t/p/w342/c3csxVp5flZ42VMhBSx6AUvd4fz.jpg" TargetMode="External"/><Relationship Id="rId2" Type="http://schemas.openxmlformats.org/officeDocument/2006/relationships/hyperlink" Target="http://esednice.comtrade.com/movies/api/movi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tutorial/step_0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sr-Latn-RS" dirty="0" smtClean="0"/>
              <a:t>4 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Probajte </a:t>
            </a:r>
            <a:r>
              <a:rPr lang="sr-Latn-RS" dirty="0" err="1" smtClean="0"/>
              <a:t>ng-repeat</a:t>
            </a:r>
            <a:r>
              <a:rPr lang="sr-Latn-RS" dirty="0" smtClean="0"/>
              <a:t> i </a:t>
            </a:r>
            <a:r>
              <a:rPr lang="sr-Latn-RS" dirty="0" smtClean="0"/>
              <a:t>kod kuće</a:t>
            </a:r>
          </a:p>
          <a:p>
            <a:r>
              <a:rPr lang="sr-Latn-RS" dirty="0" smtClean="0"/>
              <a:t>Probajte</a:t>
            </a:r>
            <a:r>
              <a:rPr lang="en-US" dirty="0" smtClean="0"/>
              <a:t> </a:t>
            </a:r>
            <a:r>
              <a:rPr lang="en-US" dirty="0" err="1" smtClean="0"/>
              <a:t>razne</a:t>
            </a:r>
            <a:r>
              <a:rPr lang="en-US" dirty="0" smtClean="0"/>
              <a:t> </a:t>
            </a:r>
            <a:r>
              <a:rPr lang="en-US" dirty="0" err="1" smtClean="0"/>
              <a:t>scenarije</a:t>
            </a:r>
            <a:r>
              <a:rPr lang="sr-Latn-RS" dirty="0" smtClean="0"/>
              <a:t> sa </a:t>
            </a:r>
            <a:r>
              <a:rPr lang="sr-Latn-RS" dirty="0" err="1" smtClean="0"/>
              <a:t>weba</a:t>
            </a:r>
            <a:r>
              <a:rPr lang="sr-Latn-RS" dirty="0" smtClean="0"/>
              <a:t> </a:t>
            </a:r>
            <a:endParaRPr lang="sr-Latn-RS" dirty="0" smtClean="0"/>
          </a:p>
          <a:p>
            <a:r>
              <a:rPr lang="sr-Latn-RS" dirty="0" smtClean="0"/>
              <a:t>Vidimo se u </a:t>
            </a:r>
            <a:r>
              <a:rPr lang="sr-Latn-RS" dirty="0" smtClean="0"/>
              <a:t>sredu</a:t>
            </a:r>
            <a:r>
              <a:rPr lang="en-US" dirty="0" smtClean="0"/>
              <a:t>,</a:t>
            </a:r>
            <a:r>
              <a:rPr lang="sr-Latn-RS" dirty="0" smtClean="0"/>
              <a:t> 3</a:t>
            </a:r>
            <a:r>
              <a:rPr lang="en-US" dirty="0" smtClean="0"/>
              <a:t>/</a:t>
            </a:r>
            <a:r>
              <a:rPr lang="sr-Latn-RS" dirty="0" smtClean="0"/>
              <a:t>6</a:t>
            </a:r>
            <a:r>
              <a:rPr lang="en-US" dirty="0" smtClean="0"/>
              <a:t>/15 </a:t>
            </a:r>
            <a:r>
              <a:rPr lang="sr-Latn-RS" dirty="0" smtClean="0"/>
              <a:t>u </a:t>
            </a:r>
            <a:r>
              <a:rPr lang="sr-Latn-RS" b="1" dirty="0" smtClean="0"/>
              <a:t>9:00 </a:t>
            </a:r>
            <a:r>
              <a:rPr lang="sr-Latn-RS" dirty="0" smtClean="0"/>
              <a:t>(nadam </a:t>
            </a:r>
            <a:r>
              <a:rPr lang="sr-Latn-RS" dirty="0" smtClean="0"/>
              <a:t>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ng-repeat</a:t>
            </a:r>
          </a:p>
          <a:p>
            <a:r>
              <a:rPr lang="en-US" dirty="0" smtClean="0"/>
              <a:t>Filter</a:t>
            </a:r>
            <a:endParaRPr lang="sr-Latn-RS" dirty="0" smtClean="0"/>
          </a:p>
          <a:p>
            <a:r>
              <a:rPr lang="sr-Latn-RS" dirty="0" smtClean="0"/>
              <a:t>$</a:t>
            </a:r>
            <a:r>
              <a:rPr lang="sr-Latn-RS" dirty="0" err="1" smtClean="0"/>
              <a:t>http</a:t>
            </a:r>
            <a:endParaRPr lang="en-US" dirty="0" smtClean="0"/>
          </a:p>
          <a:p>
            <a:r>
              <a:rPr lang="en-US" dirty="0" err="1" smtClean="0"/>
              <a:t>ve</a:t>
            </a:r>
            <a:r>
              <a:rPr lang="sr-Latn-RS" dirty="0" err="1" smtClean="0"/>
              <a:t>žbe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Podsećanje na </a:t>
            </a:r>
            <a:r>
              <a:rPr lang="en-US" smtClean="0"/>
              <a:t>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li je svima proradio </a:t>
            </a:r>
            <a:r>
              <a:rPr lang="sr-Latn-RS" dirty="0" err="1" smtClean="0"/>
              <a:t>Hello</a:t>
            </a:r>
            <a:r>
              <a:rPr lang="sr-Latn-RS" dirty="0" smtClean="0"/>
              <a:t> </a:t>
            </a:r>
            <a:r>
              <a:rPr lang="sr-Latn-RS" dirty="0" err="1" smtClean="0"/>
              <a:t>World</a:t>
            </a:r>
            <a:r>
              <a:rPr lang="sr-Latn-R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sr-Latn-R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98" y="2268728"/>
            <a:ext cx="8465834" cy="40876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32" y="1143794"/>
            <a:ext cx="2857500" cy="2857500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>
            <a:off x="3693639" y="3237471"/>
            <a:ext cx="1817473" cy="59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4933434" y="5718776"/>
            <a:ext cx="1817473" cy="59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Left Arrow 15"/>
          <p:cNvSpPr/>
          <p:nvPr/>
        </p:nvSpPr>
        <p:spPr>
          <a:xfrm>
            <a:off x="8153400" y="4559642"/>
            <a:ext cx="370703" cy="3830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096000" y="3422822"/>
            <a:ext cx="514865" cy="1136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Watcher</a:t>
            </a:r>
            <a:r>
              <a:rPr lang="sr-Latn-RS" dirty="0" smtClean="0"/>
              <a:t> </a:t>
            </a:r>
            <a:r>
              <a:rPr lang="sr-Latn-RS" dirty="0" err="1" smtClean="0"/>
              <a:t>and</a:t>
            </a:r>
            <a:r>
              <a:rPr lang="sr-Latn-RS" dirty="0" smtClean="0"/>
              <a:t> </a:t>
            </a:r>
            <a:r>
              <a:rPr lang="sr-Latn-RS" dirty="0" err="1" smtClean="0"/>
              <a:t>Digest</a:t>
            </a:r>
            <a:r>
              <a:rPr lang="sr-Latn-RS" dirty="0" smtClean="0"/>
              <a:t> </a:t>
            </a:r>
            <a:r>
              <a:rPr lang="sr-Latn-RS" dirty="0" err="1" smtClean="0"/>
              <a:t>loop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57" y="1825625"/>
            <a:ext cx="7619885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67278"/>
            <a:ext cx="6921843" cy="5096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Podsećanje Model </a:t>
            </a:r>
            <a:r>
              <a:rPr lang="sr-Latn-RS" dirty="0" err="1" smtClean="0"/>
              <a:t>View</a:t>
            </a:r>
            <a:r>
              <a:rPr lang="sr-Latn-RS" dirty="0" smtClean="0"/>
              <a:t>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20" y="1423026"/>
            <a:ext cx="7671359" cy="49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Common</a:t>
            </a:r>
            <a:r>
              <a:rPr lang="sr-Latn-RS" dirty="0" smtClean="0"/>
              <a:t> </a:t>
            </a:r>
            <a:r>
              <a:rPr lang="sr-Latn-RS" dirty="0" err="1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Pogledajte site </a:t>
            </a:r>
            <a:r>
              <a:rPr lang="sr-Latn-RS" dirty="0">
                <a:hlinkClick r:id="rId2"/>
              </a:rPr>
              <a:t>https://</a:t>
            </a:r>
            <a:r>
              <a:rPr lang="sr-Latn-RS" dirty="0" smtClean="0">
                <a:hlinkClick r:id="rId2"/>
              </a:rPr>
              <a:t>docs.angularjs.org/api/ng/directive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</a:t>
            </a:r>
            <a:r>
              <a:rPr lang="sr-Latn-RS" dirty="0" err="1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Pozvati primer sa </a:t>
            </a:r>
            <a:r>
              <a:rPr lang="sr-Latn-RS" dirty="0" err="1" smtClean="0"/>
              <a:t>weba</a:t>
            </a:r>
            <a:endParaRPr lang="sr-Latn-RS" dirty="0" smtClean="0"/>
          </a:p>
          <a:p>
            <a:r>
              <a:rPr lang="sr-Latn-RS" dirty="0"/>
              <a:t>Adresa: </a:t>
            </a:r>
            <a:r>
              <a:rPr lang="sr-Latn-RS" dirty="0">
                <a:hlinkClick r:id="rId2"/>
              </a:rPr>
              <a:t>http://</a:t>
            </a:r>
            <a:r>
              <a:rPr lang="sr-Latn-RS" dirty="0" smtClean="0">
                <a:hlinkClick r:id="rId2"/>
              </a:rPr>
              <a:t>esednice.comtrade.com/movies/api/movies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Povezati </a:t>
            </a:r>
            <a:r>
              <a:rPr lang="sr-Latn-RS" dirty="0" err="1" smtClean="0"/>
              <a:t>view</a:t>
            </a:r>
            <a:r>
              <a:rPr lang="sr-Latn-RS" dirty="0" smtClean="0"/>
              <a:t> (</a:t>
            </a:r>
            <a:r>
              <a:rPr lang="sr-Latn-RS" dirty="0" err="1" smtClean="0"/>
              <a:t>html</a:t>
            </a:r>
            <a:r>
              <a:rPr lang="sr-Latn-RS" dirty="0" smtClean="0"/>
              <a:t>) sa rezultatima</a:t>
            </a:r>
          </a:p>
          <a:p>
            <a:r>
              <a:rPr lang="sr-Latn-RS" dirty="0" smtClean="0"/>
              <a:t>Struktura </a:t>
            </a:r>
            <a:r>
              <a:rPr lang="sr-Latn-RS" dirty="0" err="1" smtClean="0"/>
              <a:t>movie</a:t>
            </a:r>
            <a:r>
              <a:rPr lang="sr-Latn-RS" dirty="0" smtClean="0"/>
              <a:t> objekta: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sr-Latn-R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sr-Latn-R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Ko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to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tamo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peva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sr-Latn-R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RealeseYear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1980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sr-Latn-R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Director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"Slobodan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Sijan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sr-Latn-R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PosterPath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3"/>
              </a:rPr>
              <a:t>sxVp5flZ42VMhBSx6AUvd4fz.jpg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sr-Latn-R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""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Dodati filter i </a:t>
            </a:r>
            <a:r>
              <a:rPr lang="sr-Latn-RS" dirty="0" err="1" smtClean="0"/>
              <a:t>search</a:t>
            </a:r>
            <a:r>
              <a:rPr lang="sr-Latn-RS" dirty="0" smtClean="0"/>
              <a:t> </a:t>
            </a:r>
            <a:r>
              <a:rPr lang="sr-Latn-RS" dirty="0" err="1" smtClean="0"/>
              <a:t>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Hint</a:t>
            </a:r>
            <a:r>
              <a:rPr lang="sr-Latn-RS" dirty="0"/>
              <a:t>: </a:t>
            </a:r>
            <a:r>
              <a:rPr lang="sr-Latn-RS" dirty="0">
                <a:hlinkClick r:id="rId2"/>
              </a:rPr>
              <a:t>https://</a:t>
            </a:r>
            <a:r>
              <a:rPr lang="sr-Latn-RS" dirty="0" smtClean="0">
                <a:hlinkClick r:id="rId2"/>
              </a:rPr>
              <a:t>docs.angularjs.org/tutorial/step_03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Props1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8969</TotalTime>
  <Words>126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 Anatomija moderne web aplikacije</vt:lpstr>
      <vt:lpstr>Sadržaj sesije</vt:lpstr>
      <vt:lpstr>Podsećanje na DI</vt:lpstr>
      <vt:lpstr>Watcher and Digest loop</vt:lpstr>
      <vt:lpstr>Vežba</vt:lpstr>
      <vt:lpstr>Podsećanje Model View *</vt:lpstr>
      <vt:lpstr>Common directives</vt:lpstr>
      <vt:lpstr>$http</vt:lpstr>
      <vt:lpstr>Dodati filter i search box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260</cp:revision>
  <dcterms:created xsi:type="dcterms:W3CDTF">2015-05-18T12:53:46Z</dcterms:created>
  <dcterms:modified xsi:type="dcterms:W3CDTF">2015-05-31T09:45:53Z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