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2"/>
  </p:sldMasterIdLst>
  <p:notesMasterIdLst>
    <p:notesMasterId r:id="rId17"/>
  </p:notesMasterIdLst>
  <p:sldIdLst>
    <p:sldId id="256" r:id="rId3"/>
    <p:sldId id="259" r:id="rId4"/>
    <p:sldId id="280" r:id="rId5"/>
    <p:sldId id="290" r:id="rId6"/>
    <p:sldId id="291" r:id="rId7"/>
    <p:sldId id="284" r:id="rId8"/>
    <p:sldId id="281" r:id="rId9"/>
    <p:sldId id="285" r:id="rId10"/>
    <p:sldId id="286" r:id="rId11"/>
    <p:sldId id="282" r:id="rId12"/>
    <p:sldId id="287" r:id="rId13"/>
    <p:sldId id="283" r:id="rId14"/>
    <p:sldId id="28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ABF2-0DA8-4D73-92C5-4380F4D28A7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99599-E66B-4156-9081-3B50C94E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0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err="1" smtClean="0"/>
              <a:t>Micrososft</a:t>
            </a:r>
            <a:r>
              <a:rPr lang="sr-Latn-RS" dirty="0" smtClean="0"/>
              <a:t> ASP i ASP:NET</a:t>
            </a:r>
            <a:r>
              <a:rPr lang="sr-Latn-RS" baseline="0" dirty="0" smtClean="0"/>
              <a:t> – najveća </a:t>
            </a:r>
            <a:r>
              <a:rPr lang="sr-Latn-RS" baseline="0" dirty="0" err="1" smtClean="0"/>
              <a:t>Bill</a:t>
            </a:r>
            <a:r>
              <a:rPr lang="sr-Latn-RS" baseline="0" dirty="0" smtClean="0"/>
              <a:t> </a:t>
            </a:r>
            <a:r>
              <a:rPr lang="sr-Latn-RS" baseline="0" dirty="0" err="1" smtClean="0"/>
              <a:t>Gates</a:t>
            </a:r>
            <a:r>
              <a:rPr lang="sr-Latn-RS" baseline="0" dirty="0" smtClean="0"/>
              <a:t> investicija do tada (2 </a:t>
            </a:r>
            <a:r>
              <a:rPr lang="sr-Latn-RS" baseline="0" dirty="0" err="1" smtClean="0"/>
              <a:t>mlrd</a:t>
            </a:r>
            <a:r>
              <a:rPr lang="sr-Latn-RS" baseline="0" dirty="0" smtClean="0"/>
              <a:t> $)</a:t>
            </a:r>
          </a:p>
          <a:p>
            <a:r>
              <a:rPr lang="sr-Latn-RS" baseline="0" dirty="0" smtClean="0"/>
              <a:t>Popularizacija drag </a:t>
            </a:r>
            <a:r>
              <a:rPr lang="sr-Latn-RS" baseline="0" dirty="0" err="1" smtClean="0"/>
              <a:t>and</a:t>
            </a:r>
            <a:r>
              <a:rPr lang="sr-Latn-RS" baseline="0" dirty="0" smtClean="0"/>
              <a:t> drop strategije – server će generisati sve</a:t>
            </a:r>
          </a:p>
          <a:p>
            <a:r>
              <a:rPr lang="sr-Latn-RS" baseline="0" dirty="0" smtClean="0"/>
              <a:t>VB Programeri su postali </a:t>
            </a:r>
            <a:r>
              <a:rPr lang="sr-Latn-RS" baseline="0" dirty="0" err="1" smtClean="0"/>
              <a:t>web</a:t>
            </a:r>
            <a:r>
              <a:rPr lang="sr-Latn-RS" baseline="0" dirty="0" smtClean="0"/>
              <a:t> programeri – čekaj </a:t>
            </a:r>
            <a:r>
              <a:rPr lang="sr-Latn-RS" baseline="0" dirty="0" err="1" smtClean="0"/>
              <a:t>čekaj</a:t>
            </a:r>
            <a:r>
              <a:rPr lang="sr-Latn-RS" baseline="0" dirty="0" smtClean="0"/>
              <a:t> </a:t>
            </a:r>
            <a:r>
              <a:rPr lang="sr-Latn-RS" baseline="0" dirty="0" err="1" smtClean="0"/>
              <a:t>čekaj</a:t>
            </a:r>
            <a:r>
              <a:rPr lang="sr-Latn-RS" baseline="0" dirty="0" smtClean="0"/>
              <a:t> </a:t>
            </a:r>
          </a:p>
          <a:p>
            <a:r>
              <a:rPr lang="sr-Latn-RS" baseline="0" dirty="0" smtClean="0"/>
              <a:t>5 minuta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00:14:30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4B049-6E28-4659-BE77-F03E684C159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8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Jačanje klijentskih tehnologija (</a:t>
            </a:r>
            <a:r>
              <a:rPr lang="sr-Latn-RS" baseline="0" dirty="0" smtClean="0"/>
              <a:t> sa jačanjem hardvera)</a:t>
            </a:r>
          </a:p>
          <a:p>
            <a:r>
              <a:rPr lang="sr-Latn-RS" baseline="0" dirty="0" smtClean="0"/>
              <a:t>Problemi sa </a:t>
            </a:r>
            <a:r>
              <a:rPr lang="sr-Latn-RS" baseline="0" dirty="0" err="1" smtClean="0"/>
              <a:t>dowloadovanjem</a:t>
            </a:r>
            <a:r>
              <a:rPr lang="sr-Latn-RS" baseline="0" dirty="0" smtClean="0"/>
              <a:t> koda na klijenta</a:t>
            </a:r>
          </a:p>
          <a:p>
            <a:r>
              <a:rPr lang="sr-Latn-RS" baseline="0" dirty="0" err="1" smtClean="0"/>
              <a:t>Flesh</a:t>
            </a:r>
            <a:endParaRPr lang="sr-Latn-RS" baseline="0" dirty="0" smtClean="0"/>
          </a:p>
          <a:p>
            <a:r>
              <a:rPr lang="sr-Latn-RS" baseline="0" dirty="0" err="1" smtClean="0"/>
              <a:t>Silverlight</a:t>
            </a:r>
            <a:r>
              <a:rPr lang="sr-Latn-RS" baseline="0" dirty="0" smtClean="0"/>
              <a:t> oba su gotovo mrtve tehnologije</a:t>
            </a:r>
          </a:p>
          <a:p>
            <a:r>
              <a:rPr lang="sr-Latn-RS" baseline="0" dirty="0" smtClean="0"/>
              <a:t>Java </a:t>
            </a:r>
            <a:r>
              <a:rPr lang="sr-Latn-RS" baseline="0" dirty="0" err="1" smtClean="0"/>
              <a:t>Script</a:t>
            </a:r>
            <a:r>
              <a:rPr lang="sr-Latn-RS" baseline="0" dirty="0" smtClean="0"/>
              <a:t> je preživeo</a:t>
            </a:r>
          </a:p>
          <a:p>
            <a:r>
              <a:rPr lang="sr-Latn-RS" baseline="0" dirty="0" smtClean="0"/>
              <a:t>3 minuta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00:22:30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4B049-6E28-4659-BE77-F03E684C159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1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7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417638"/>
          </a:xfrm>
          <a:prstGeom prst="rect">
            <a:avLst/>
          </a:prstGeom>
          <a:solidFill>
            <a:srgbClr val="68B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r-Latn-RS" dirty="0" smtClean="0"/>
              <a:t>Agenda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111" y="1566333"/>
            <a:ext cx="11638845" cy="4559832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400"/>
            </a:lvl1pPr>
            <a:lvl2pPr marL="857250" indent="-514350">
              <a:buFont typeface="+mj-lt"/>
              <a:buAutoNum type="arabicPeriod"/>
              <a:defRPr/>
            </a:lvl2pPr>
            <a:lvl3pPr marL="1143000" indent="-457200">
              <a:buFont typeface="+mj-lt"/>
              <a:buAutoNum type="arabicPeriod"/>
              <a:defRPr/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noProof="0" dirty="0" smtClean="0"/>
              <a:t>One</a:t>
            </a:r>
          </a:p>
          <a:p>
            <a:pPr lvl="0"/>
            <a:r>
              <a:rPr lang="en-US" noProof="0" dirty="0" smtClean="0"/>
              <a:t>Two</a:t>
            </a:r>
          </a:p>
          <a:p>
            <a:pPr lvl="0"/>
            <a:r>
              <a:rPr lang="en-US" noProof="0" dirty="0" smtClean="0"/>
              <a:t>Three</a:t>
            </a:r>
          </a:p>
          <a:p>
            <a:pPr lvl="0"/>
            <a:r>
              <a:rPr lang="en-US" noProof="0" dirty="0" smtClean="0"/>
              <a:t>Four</a:t>
            </a:r>
          </a:p>
          <a:p>
            <a:pPr lvl="0"/>
            <a:r>
              <a:rPr lang="en-US" noProof="0" dirty="0" smtClean="0"/>
              <a:t>Five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0137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81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2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65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9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anage.windowsazure.com/@rostojichotmail.onmicrosoft.com#Workspaces/MachineLearningExtension/Workspac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/>
            </a:r>
            <a:br>
              <a:rPr lang="sr-Latn-RS" dirty="0" smtClean="0"/>
            </a:br>
            <a:r>
              <a:rPr lang="en-US" dirty="0" err="1" smtClean="0"/>
              <a:t>Anatomija</a:t>
            </a:r>
            <a:r>
              <a:rPr lang="en-US" dirty="0" smtClean="0"/>
              <a:t> </a:t>
            </a:r>
            <a:r>
              <a:rPr lang="en-US" dirty="0" err="1"/>
              <a:t>moderne</a:t>
            </a:r>
            <a:r>
              <a:rPr lang="en-US" dirty="0"/>
              <a:t> web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dirty="0" smtClean="0"/>
              <a:t>5</a:t>
            </a:r>
            <a:r>
              <a:rPr lang="sr-Latn-RS" dirty="0" smtClean="0"/>
              <a:t> </a:t>
            </a:r>
            <a:r>
              <a:rPr lang="sr-Latn-RS" dirty="0" smtClean="0"/>
              <a:t>(od 8)</a:t>
            </a:r>
            <a:endParaRPr lang="en-US" dirty="0"/>
          </a:p>
        </p:txBody>
      </p:sp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676" y="87029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Pravilo optimizacije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1815909" cy="284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Routing</a:t>
            </a:r>
            <a:r>
              <a:rPr lang="sr-Latn-RS" dirty="0" smtClean="0"/>
              <a:t>, </a:t>
            </a:r>
            <a:r>
              <a:rPr lang="sr-Latn-RS" dirty="0" err="1" smtClean="0"/>
              <a:t>templates</a:t>
            </a:r>
            <a:r>
              <a:rPr lang="sr-Latn-RS" dirty="0" smtClean="0"/>
              <a:t> </a:t>
            </a:r>
            <a:r>
              <a:rPr lang="en-US" dirty="0" smtClean="0"/>
              <a:t>&amp; controllers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1:</a:t>
            </a:r>
          </a:p>
          <a:p>
            <a:pPr lvl="1"/>
            <a:r>
              <a:rPr lang="fr-FR" dirty="0"/>
              <a:t>D:\MyDocuments\Documents\ITS-AngularJS </a:t>
            </a:r>
            <a:r>
              <a:rPr lang="fr-FR" dirty="0" err="1"/>
              <a:t>Kurs</a:t>
            </a:r>
            <a:r>
              <a:rPr lang="fr-FR" dirty="0"/>
              <a:t>\</a:t>
            </a:r>
            <a:r>
              <a:rPr lang="fr-FR" dirty="0" err="1"/>
              <a:t>AngularJS</a:t>
            </a:r>
            <a:r>
              <a:rPr lang="fr-FR" dirty="0"/>
              <a:t> </a:t>
            </a:r>
            <a:r>
              <a:rPr lang="fr-FR" dirty="0" err="1"/>
              <a:t>Kurs</a:t>
            </a:r>
            <a:r>
              <a:rPr lang="fr-FR" dirty="0"/>
              <a:t>\15 Code </a:t>
            </a:r>
            <a:r>
              <a:rPr lang="fr-FR" dirty="0" err="1"/>
              <a:t>Routing</a:t>
            </a:r>
            <a:r>
              <a:rPr lang="fr-FR" dirty="0"/>
              <a:t> </a:t>
            </a:r>
            <a:r>
              <a:rPr lang="fr-FR" dirty="0" err="1"/>
              <a:t>Templates</a:t>
            </a:r>
            <a:r>
              <a:rPr lang="fr-FR" dirty="0"/>
              <a:t> </a:t>
            </a:r>
            <a:r>
              <a:rPr lang="fr-FR" dirty="0" err="1"/>
              <a:t>Controllers</a:t>
            </a:r>
            <a:r>
              <a:rPr lang="fr-FR" dirty="0"/>
              <a:t> Part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Kopija diskete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06" y="2109830"/>
            <a:ext cx="11728236" cy="29293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151" y="259492"/>
            <a:ext cx="20859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Routing</a:t>
            </a:r>
            <a:r>
              <a:rPr lang="sr-Latn-RS" dirty="0" smtClean="0"/>
              <a:t>, </a:t>
            </a:r>
            <a:r>
              <a:rPr lang="sr-Latn-RS" dirty="0" err="1" smtClean="0"/>
              <a:t>templates</a:t>
            </a:r>
            <a:r>
              <a:rPr lang="sr-Latn-RS" dirty="0" smtClean="0"/>
              <a:t> </a:t>
            </a:r>
            <a:r>
              <a:rPr lang="en-US" dirty="0" smtClean="0"/>
              <a:t>&amp; controllers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2:</a:t>
            </a:r>
          </a:p>
          <a:p>
            <a:pPr lvl="1"/>
            <a:r>
              <a:rPr lang="fr-FR" dirty="0"/>
              <a:t>D:\MyDocuments\Documents\ITS-AngularJS </a:t>
            </a:r>
            <a:r>
              <a:rPr lang="fr-FR" dirty="0" err="1"/>
              <a:t>Kurs</a:t>
            </a:r>
            <a:r>
              <a:rPr lang="fr-FR" dirty="0"/>
              <a:t>\</a:t>
            </a:r>
            <a:r>
              <a:rPr lang="fr-FR" dirty="0" err="1"/>
              <a:t>AngularJS</a:t>
            </a:r>
            <a:r>
              <a:rPr lang="fr-FR" dirty="0"/>
              <a:t> </a:t>
            </a:r>
            <a:r>
              <a:rPr lang="fr-FR" dirty="0" err="1"/>
              <a:t>Kurs</a:t>
            </a:r>
            <a:r>
              <a:rPr lang="fr-FR" dirty="0"/>
              <a:t>\15 Code </a:t>
            </a:r>
            <a:r>
              <a:rPr lang="fr-FR" dirty="0" err="1"/>
              <a:t>Routing</a:t>
            </a:r>
            <a:r>
              <a:rPr lang="fr-FR" dirty="0"/>
              <a:t> </a:t>
            </a:r>
            <a:r>
              <a:rPr lang="fr-FR" dirty="0" err="1"/>
              <a:t>Templates</a:t>
            </a:r>
            <a:r>
              <a:rPr lang="fr-FR" dirty="0"/>
              <a:t> </a:t>
            </a:r>
            <a:r>
              <a:rPr lang="fr-FR" dirty="0" err="1"/>
              <a:t>Controllers</a:t>
            </a:r>
            <a:r>
              <a:rPr lang="fr-FR" dirty="0"/>
              <a:t> Part </a:t>
            </a:r>
            <a:r>
              <a:rPr lang="fr-FR" dirty="0" smtClean="0"/>
              <a:t>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err="1" smtClean="0"/>
              <a:t>žnji</a:t>
            </a:r>
            <a:r>
              <a:rPr lang="sr-Latn-R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Vidimo </a:t>
            </a:r>
            <a:r>
              <a:rPr lang="sr-Latn-RS" dirty="0" smtClean="0"/>
              <a:t>se u </a:t>
            </a:r>
            <a:r>
              <a:rPr lang="sr-Latn-RS" dirty="0" smtClean="0"/>
              <a:t>ponedeljak</a:t>
            </a:r>
            <a:r>
              <a:rPr lang="en-US" dirty="0" smtClean="0"/>
              <a:t>,</a:t>
            </a:r>
            <a:r>
              <a:rPr lang="sr-Latn-RS" dirty="0" smtClean="0"/>
              <a:t> 15</a:t>
            </a:r>
            <a:r>
              <a:rPr lang="en-US" dirty="0" smtClean="0"/>
              <a:t>/</a:t>
            </a:r>
            <a:r>
              <a:rPr lang="sr-Latn-RS" dirty="0" smtClean="0"/>
              <a:t>6</a:t>
            </a:r>
            <a:r>
              <a:rPr lang="en-US" dirty="0" smtClean="0"/>
              <a:t>/15 </a:t>
            </a:r>
            <a:r>
              <a:rPr lang="sr-Latn-RS" dirty="0" smtClean="0"/>
              <a:t>(nadam se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AngularJS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</a:t>
            </a:r>
            <a:r>
              <a:rPr lang="sr-Latn-RS" dirty="0" err="1" smtClean="0"/>
              <a:t>ržaj</a:t>
            </a:r>
            <a:r>
              <a:rPr lang="sr-Latn-RS" dirty="0" smtClean="0"/>
              <a:t> sesije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Podse</a:t>
            </a:r>
            <a:r>
              <a:rPr lang="sr-Latn-RS" dirty="0" err="1" smtClean="0"/>
              <a:t>ćanja</a:t>
            </a:r>
            <a:r>
              <a:rPr lang="sr-Latn-RS" dirty="0" smtClean="0"/>
              <a:t> (</a:t>
            </a:r>
            <a:r>
              <a:rPr lang="sr-Latn-RS" dirty="0" err="1" smtClean="0"/>
              <a:t>Digest</a:t>
            </a:r>
            <a:r>
              <a:rPr lang="sr-Latn-RS" dirty="0" smtClean="0"/>
              <a:t> </a:t>
            </a:r>
            <a:r>
              <a:rPr lang="sr-Latn-RS" dirty="0" err="1" smtClean="0"/>
              <a:t>loop</a:t>
            </a:r>
            <a:r>
              <a:rPr lang="sr-Latn-RS" dirty="0" smtClean="0"/>
              <a:t>, </a:t>
            </a:r>
            <a:r>
              <a:rPr lang="sr-Latn-RS" dirty="0" err="1" smtClean="0"/>
              <a:t>Watchers</a:t>
            </a:r>
            <a:r>
              <a:rPr lang="sr-Latn-RS" dirty="0" smtClean="0"/>
              <a:t>, </a:t>
            </a:r>
            <a:r>
              <a:rPr lang="sr-Latn-RS" dirty="0" err="1" smtClean="0"/>
              <a:t>ng</a:t>
            </a:r>
            <a:r>
              <a:rPr lang="sr-Latn-RS" dirty="0" err="1" smtClean="0"/>
              <a:t>-repeat</a:t>
            </a:r>
            <a:r>
              <a:rPr lang="sr-Latn-RS" dirty="0"/>
              <a:t>)</a:t>
            </a:r>
            <a:endParaRPr lang="en-US" dirty="0" smtClean="0"/>
          </a:p>
          <a:p>
            <a:r>
              <a:rPr lang="sr-Latn-RS" dirty="0" smtClean="0"/>
              <a:t>Podsećanja – selidba </a:t>
            </a:r>
            <a:r>
              <a:rPr lang="sr-Latn-RS" dirty="0" err="1" smtClean="0"/>
              <a:t>App</a:t>
            </a:r>
            <a:r>
              <a:rPr lang="sr-Latn-RS" dirty="0" smtClean="0"/>
              <a:t> logike kroz vekove</a:t>
            </a:r>
          </a:p>
          <a:p>
            <a:r>
              <a:rPr lang="en-US" dirty="0"/>
              <a:t>Multiple controllers – multiple views</a:t>
            </a:r>
          </a:p>
          <a:p>
            <a:r>
              <a:rPr lang="sr-Latn-RS" dirty="0" smtClean="0"/>
              <a:t>SPA – najvažniji koncept </a:t>
            </a:r>
            <a:r>
              <a:rPr lang="sr-Latn-R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Routing </a:t>
            </a:r>
            <a:endParaRPr lang="sr-Latn-RS" dirty="0" smtClean="0"/>
          </a:p>
          <a:p>
            <a:r>
              <a:rPr lang="en-US" dirty="0" smtClean="0"/>
              <a:t>Templates</a:t>
            </a:r>
            <a:r>
              <a:rPr lang="sr-Latn-RS" dirty="0" smtClean="0"/>
              <a:t> – </a:t>
            </a:r>
            <a:r>
              <a:rPr lang="en-US" dirty="0" smtClean="0"/>
              <a:t>Controllers</a:t>
            </a:r>
            <a:endParaRPr lang="sr-Latn-RS" dirty="0" smtClean="0"/>
          </a:p>
          <a:p>
            <a:r>
              <a:rPr lang="sr-Latn-RS" dirty="0" smtClean="0"/>
              <a:t>Citati iz knjige „Kako ne treba programirati u C++“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Zakon</a:t>
            </a:r>
            <a:r>
              <a:rPr lang="en-US" dirty="0" smtClean="0"/>
              <a:t> o </a:t>
            </a:r>
            <a:r>
              <a:rPr lang="en-US" dirty="0" err="1" smtClean="0"/>
              <a:t>dokumentovanju</a:t>
            </a:r>
            <a:r>
              <a:rPr lang="en-US" dirty="0" smtClean="0"/>
              <a:t> </a:t>
            </a:r>
            <a:r>
              <a:rPr lang="en-US" dirty="0" err="1" smtClean="0"/>
              <a:t>softvera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5" y="1825625"/>
            <a:ext cx="11553470" cy="326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297460" y="166952"/>
            <a:ext cx="10515600" cy="1325563"/>
          </a:xfrm>
        </p:spPr>
        <p:txBody>
          <a:bodyPr>
            <a:normAutofit/>
          </a:bodyPr>
          <a:lstStyle/>
          <a:p>
            <a:r>
              <a:rPr lang="sr-Latn-RS" dirty="0"/>
              <a:t>Selidba </a:t>
            </a:r>
            <a:r>
              <a:rPr lang="sr-Latn-RS" dirty="0" smtClean="0"/>
              <a:t>(aplikacione logike) </a:t>
            </a:r>
            <a:r>
              <a:rPr lang="sr-Latn-RS" dirty="0"/>
              <a:t>sa </a:t>
            </a:r>
            <a:r>
              <a:rPr lang="sr-Latn-RS" dirty="0" smtClean="0"/>
              <a:t>Klijenta </a:t>
            </a:r>
            <a:r>
              <a:rPr lang="sr-Latn-RS" dirty="0"/>
              <a:t>na </a:t>
            </a:r>
            <a:r>
              <a:rPr lang="sr-Latn-RS" dirty="0" smtClean="0"/>
              <a:t>Server</a:t>
            </a:r>
            <a:endParaRPr lang="en-US" dirty="0"/>
          </a:p>
        </p:txBody>
      </p:sp>
      <p:sp>
        <p:nvSpPr>
          <p:cNvPr id="2" name="AutoShape 2" descr="Image result for moving"/>
          <p:cNvSpPr>
            <a:spLocks noGrp="1" noChangeAspect="1" noChangeArrowheads="1"/>
          </p:cNvSpPr>
          <p:nvPr>
            <p:ph idx="4294967295"/>
          </p:nvPr>
        </p:nvSpPr>
        <p:spPr bwMode="auto">
          <a:xfrm>
            <a:off x="554038" y="1566863"/>
            <a:ext cx="11637962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err="1" smtClean="0"/>
              <a:t>Asp.Net</a:t>
            </a:r>
            <a:r>
              <a:rPr lang="sr-Latn-RS" dirty="0" smtClean="0"/>
              <a:t> – početak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Serverski </a:t>
            </a:r>
            <a:r>
              <a:rPr lang="sr-Latn-RS" dirty="0" err="1" smtClean="0"/>
              <a:t>tagovi</a:t>
            </a:r>
            <a:endParaRPr lang="sr-Latn-R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Post </a:t>
            </a:r>
            <a:r>
              <a:rPr lang="sr-Latn-RS" dirty="0" err="1" smtClean="0"/>
              <a:t>Back</a:t>
            </a:r>
            <a:endParaRPr lang="sr-Latn-R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err="1" smtClean="0"/>
              <a:t>View</a:t>
            </a:r>
            <a:r>
              <a:rPr lang="sr-Latn-RS" dirty="0" smtClean="0"/>
              <a:t> </a:t>
            </a:r>
            <a:r>
              <a:rPr lang="sr-Latn-RS" dirty="0" err="1" smtClean="0"/>
              <a:t>State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00" y="1761089"/>
            <a:ext cx="2705100" cy="1685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66" y="3595709"/>
            <a:ext cx="4507012" cy="23034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680" y="3717992"/>
            <a:ext cx="853526" cy="68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0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13 0.02847 L 0.05313 0.02847 C 0.05521 0.025 0.05764 0.02176 0.05955 0.01829 C 0.06615 0.00555 0.05521 0.02106 0.06285 0.01088 C 0.0632 0.00949 0.06337 0.00787 0.06389 0.00671 C 0.06441 0.00509 0.06528 0.0037 0.06615 0.00231 C 0.07275 -0.01042 0.06632 0.00231 0.07153 -0.00787 C 0.07188 -0.00926 0.07205 -0.01088 0.07257 -0.01227 C 0.07379 -0.01528 0.07604 -0.01759 0.07691 -0.02107 C 0.07726 -0.02246 0.07743 -0.02408 0.07795 -0.02523 C 0.08195 -0.03403 0.07865 -0.0213 0.08247 -0.03264 C 0.08334 -0.03542 0.08386 -0.03843 0.08455 -0.04121 C 0.0849 -0.04259 0.0849 -0.04445 0.08559 -0.0456 L 0.08785 -0.04861 C 0.09098 -0.06088 0.08664 -0.04584 0.09115 -0.05579 C 0.09167 -0.05718 0.09167 -0.0588 0.09219 -0.06019 C 0.09358 -0.06366 0.09445 -0.06459 0.09653 -0.06736 C 0.09688 -0.06875 0.09705 -0.07037 0.09757 -0.07176 C 0.09827 -0.07338 0.09931 -0.07454 0.09983 -0.07616 C 0.1007 -0.07894 0.10035 -0.08264 0.10191 -0.08472 C 0.10504 -0.08889 0.10348 -0.08658 0.10625 -0.0919 C 0.1066 -0.09352 0.10677 -0.09514 0.10747 -0.0963 C 0.11129 -0.10486 0.10799 -0.09236 0.11181 -0.10371 C 0.11268 -0.10648 0.1132 -0.10949 0.11389 -0.11227 L 0.11719 -0.12546 C 0.11754 -0.12685 0.11736 -0.12894 0.11823 -0.12963 L 0.12153 -0.13264 C 0.12188 -0.13403 0.12188 -0.13565 0.12257 -0.13704 C 0.12414 -0.13982 0.12622 -0.1419 0.12795 -0.14421 C 0.12882 -0.14514 0.12969 -0.14607 0.13021 -0.14722 C 0.1316 -0.15 0.13264 -0.15347 0.13455 -0.15579 C 0.13559 -0.15718 0.13681 -0.15857 0.13785 -0.16019 C 0.13941 -0.16296 0.14132 -0.16551 0.14219 -0.16898 C 0.14358 -0.17454 0.14236 -0.17222 0.14549 -0.17616 C 0.14584 -0.17755 0.14601 -0.17917 0.14653 -0.18056 C 0.14792 -0.18403 0.14879 -0.18496 0.15087 -0.18773 C 0.15122 -0.18912 0.15122 -0.19097 0.15191 -0.19213 C 0.15278 -0.19352 0.15417 -0.19398 0.15521 -0.19491 C 0.15608 -0.19584 0.15677 -0.19676 0.15729 -0.19792 C 0.15816 -0.19931 0.15851 -0.20116 0.15955 -0.20232 C 0.16146 -0.20463 0.16424 -0.20556 0.16615 -0.2081 C 0.16789 -0.21042 0.16945 -0.21343 0.17153 -0.21528 C 0.17257 -0.21621 0.17379 -0.21713 0.17483 -0.21829 C 0.18264 -0.22732 0.17691 -0.22431 0.18455 -0.22685 C 0.18559 -0.22778 0.18681 -0.22871 0.18785 -0.22986 C 0.18854 -0.23056 0.18907 -0.23218 0.18993 -0.23264 C 0.19202 -0.23403 0.19653 -0.23565 0.19653 -0.23565 C 0.20434 -0.24259 0.20052 -0.24051 0.20729 -0.24283 C 0.20851 -0.24375 0.20955 -0.24491 0.21059 -0.24584 C 0.21233 -0.24699 0.21667 -0.24792 0.21823 -0.24861 C 0.21927 -0.24908 0.22032 -0.24977 0.22153 -0.25 C 0.22361 -0.2507 0.22587 -0.25093 0.22795 -0.25162 C 0.22917 -0.25185 0.23021 -0.25255 0.23125 -0.25301 C 0.2342 -0.25394 0.23716 -0.25463 0.23993 -0.25579 C 0.24271 -0.25718 0.24462 -0.2581 0.24757 -0.2588 C 0.25834 -0.26134 0.2658 -0.26088 0.27795 -0.26158 L 0.32049 -0.2588 C 0.32153 -0.25857 0.32257 -0.25764 0.32361 -0.25741 C 0.32587 -0.25671 0.32795 -0.25648 0.33021 -0.25579 C 0.33334 -0.2544 0.33438 -0.25394 0.33785 -0.25301 C 0.33993 -0.25232 0.34219 -0.25209 0.34427 -0.25162 C 0.34723 -0.2507 0.35018 -0.25 0.35295 -0.24861 C 0.35417 -0.24815 0.35521 -0.24746 0.35625 -0.24722 C 0.35851 -0.24653 0.36059 -0.2463 0.36285 -0.24584 C 0.37066 -0.24213 0.36702 -0.24352 0.37361 -0.24144 C 0.37483 -0.24051 0.3757 -0.23912 0.37691 -0.23843 C 0.37865 -0.23773 0.38073 -0.2382 0.38229 -0.23704 C 0.38455 -0.23519 0.38559 -0.23171 0.38785 -0.22986 C 0.38959 -0.22824 0.3941 -0.22431 0.39549 -0.22246 C 0.39636 -0.2213 0.3967 -0.21945 0.39757 -0.21829 C 0.40018 -0.21389 0.40087 -0.21389 0.40417 -0.21088 C 0.40486 -0.20903 0.40556 -0.20718 0.40625 -0.20509 C 0.40677 -0.20371 0.40677 -0.20209 0.40729 -0.2007 C 0.40868 -0.19769 0.41164 -0.19213 0.41164 -0.19213 C 0.41216 -0.19005 0.41233 -0.1882 0.41285 -0.18634 C 0.41337 -0.18334 0.41441 -0.18056 0.41493 -0.17755 C 0.41632 -0.17037 0.41563 -0.17361 0.41719 -0.16736 C 0.41789 -0.16111 0.41823 -0.15764 0.41927 -0.15139 C 0.41962 -0.14954 0.41997 -0.14769 0.42049 -0.1456 C 0.41997 -0.13403 0.41997 -0.12246 0.41927 -0.11088 C 0.41927 -0.1088 0.41875 -0.10695 0.41823 -0.10509 C 0.41771 -0.10301 0.41667 -0.10116 0.41598 -0.09931 C 0.41268 -0.0882 0.4158 -0.09329 0.41164 -0.08773 C 0.41129 -0.08611 0.41129 -0.08449 0.41059 -0.08334 C 0.40782 -0.07801 0.40365 -0.07523 0.39983 -0.07176 C 0.39861 -0.07084 0.39775 -0.06945 0.39653 -0.06875 L 0.38993 -0.06597 C 0.38889 -0.06551 0.38768 -0.06505 0.38664 -0.06435 C 0.38108 -0.06065 0.38386 -0.06204 0.37795 -0.06019 C 0.37466 -0.05787 0.37084 -0.05509 0.36719 -0.0544 L 0.35955 -0.05278 C 0.35729 -0.05232 0.35521 -0.05185 0.35295 -0.05139 C 0.34775 -0.05046 0.34202 -0.04977 0.33664 -0.04861 C 0.33299 -0.04769 0.32934 -0.04722 0.32587 -0.0456 L 0.32257 -0.04421 C 0.32049 -0.04213 0.31754 -0.04121 0.31615 -0.03843 C 0.31094 -0.02824 0.31389 -0.03148 0.30851 -0.02685 C 0.30486 -0.0125 0.30851 -0.02801 0.30625 0.00671 C 0.30591 0.01296 0.30643 0.0125 0.30417 0.0125 L 0.30625 0.01088 " pathEditMode="relative" ptsTypes="AAAAAAAAAAAAAAAAAAAAAAAAAAAAAAAAAAAAAAAAAAAAAAAAAAAAAAAAAAAAAAAAAAAAAAAAAAAAAAAAAAAAAAAAAAAAAAAAAA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moving"/>
          <p:cNvSpPr>
            <a:spLocks noGrp="1" noChangeAspect="1" noChangeArrowheads="1"/>
          </p:cNvSpPr>
          <p:nvPr>
            <p:ph idx="4294967295"/>
          </p:nvPr>
        </p:nvSpPr>
        <p:spPr bwMode="auto">
          <a:xfrm>
            <a:off x="554038" y="1566863"/>
            <a:ext cx="11637962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err="1" smtClean="0"/>
              <a:t>Flash</a:t>
            </a:r>
            <a:endParaRPr lang="sr-Latn-R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err="1" smtClean="0"/>
              <a:t>Silverlight</a:t>
            </a:r>
            <a:endParaRPr lang="sr-Latn-R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Java </a:t>
            </a:r>
            <a:r>
              <a:rPr lang="sr-Latn-RS" dirty="0" err="1" smtClean="0"/>
              <a:t>Aplet</a:t>
            </a:r>
            <a:endParaRPr lang="sr-Latn-R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err="1" smtClean="0"/>
              <a:t>JavaScript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78476" y="191375"/>
            <a:ext cx="10515600" cy="1325563"/>
          </a:xfrm>
        </p:spPr>
        <p:txBody>
          <a:bodyPr>
            <a:normAutofit/>
          </a:bodyPr>
          <a:lstStyle/>
          <a:p>
            <a:r>
              <a:rPr lang="sr-Latn-RS" dirty="0"/>
              <a:t>Selidba </a:t>
            </a:r>
            <a:r>
              <a:rPr lang="sr-Latn-RS" dirty="0" smtClean="0"/>
              <a:t>(aplikacione logike) </a:t>
            </a:r>
            <a:r>
              <a:rPr lang="sr-Latn-RS" dirty="0"/>
              <a:t>sa </a:t>
            </a:r>
            <a:r>
              <a:rPr lang="sr-Latn-RS" dirty="0" smtClean="0"/>
              <a:t>Servera na Klijenta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00" y="1761089"/>
            <a:ext cx="2705100" cy="1685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66" y="3595709"/>
            <a:ext cx="4507012" cy="2303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983" y="3581043"/>
            <a:ext cx="935507" cy="74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1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-0.08403 L 0.01927 -0.08403 C 0.01892 -0.0875 0.01753 -0.11713 0.01701 -0.12176 C 0.01684 -0.12338 0.01615 -0.12454 0.01597 -0.12616 C 0.01545 -0.12847 0.01528 -0.13102 0.01476 -0.13333 C 0.01424 -0.13634 0.01337 -0.13912 0.01267 -0.14213 L 0.01163 -0.1463 L 0.00937 -0.15509 C 0.00903 -0.15648 0.00903 -0.1581 0.00833 -0.15949 L 0.00608 -0.16389 C 0.00573 -0.16574 0.00538 -0.16759 0.00503 -0.16968 C 0.00469 -0.17245 0.00451 -0.17546 0.00399 -0.17824 C 0.00347 -0.18125 0.00312 -0.18449 0.00174 -0.18704 C -0.00052 -0.19143 -0.00139 -0.19329 -0.00365 -0.19861 C -0.00451 -0.20046 -0.00503 -0.20231 -0.00573 -0.2044 C -0.00625 -0.20625 -0.00608 -0.20856 -0.00694 -0.21018 C -0.00833 -0.21296 -0.01233 -0.21736 -0.01233 -0.21736 C -0.01424 -0.225 -0.01267 -0.2206 -0.01892 -0.22893 C -0.01997 -0.23032 -0.02083 -0.23218 -0.02205 -0.23333 C -0.02361 -0.23472 -0.025 -0.23634 -0.02639 -0.23773 C -0.02865 -0.23958 -0.0309 -0.24143 -0.03299 -0.24352 C -0.03438 -0.24491 -0.03576 -0.24653 -0.03733 -0.24792 C -0.04063 -0.25046 -0.04358 -0.25162 -0.04705 -0.2537 C -0.05521 -0.25833 -0.04809 -0.25509 -0.05469 -0.25787 C -0.05538 -0.25903 -0.0559 -0.26042 -0.05694 -0.26088 C -0.05868 -0.26181 -0.0691 -0.26366 -0.06997 -0.26366 C -0.07483 -0.26505 -0.07917 -0.26736 -0.08403 -0.26806 C -0.08767 -0.26875 -0.09132 -0.26898 -0.09497 -0.26944 C -0.10069 -0.26898 -0.1066 -0.26921 -0.11233 -0.26806 C -0.11458 -0.26759 -0.11892 -0.26528 -0.11892 -0.26528 C -0.11997 -0.26435 -0.12101 -0.26343 -0.12205 -0.26227 C -0.12292 -0.26157 -0.12344 -0.26018 -0.12431 -0.25949 C -0.12569 -0.2581 -0.13333 -0.25185 -0.13507 -0.24931 C -0.14236 -0.23958 -0.13194 -0.24977 -0.14063 -0.24213 C -0.14601 -0.23125 -0.13976 -0.24306 -0.14497 -0.23472 C -0.14618 -0.23287 -0.14705 -0.23079 -0.14826 -0.22893 C -0.15278 -0.22199 -0.15243 -0.22292 -0.15694 -0.21875 C -0.15764 -0.21736 -0.15851 -0.21597 -0.15903 -0.21458 C -0.15955 -0.21319 -0.15955 -0.21134 -0.16007 -0.21018 C -0.16076 -0.20903 -0.16163 -0.20833 -0.16233 -0.20718 C -0.16389 -0.2044 -0.16545 -0.20162 -0.16667 -0.19861 C -0.16806 -0.19468 -0.16927 -0.19051 -0.17101 -0.18704 C -0.1724 -0.18403 -0.17448 -0.18148 -0.17535 -0.17824 C -0.17795 -0.16806 -0.17465 -0.18056 -0.17865 -0.16806 C -0.17969 -0.16458 -0.18003 -0.16157 -0.18073 -0.15787 C -0.18108 -0.15648 -0.18142 -0.15509 -0.18194 -0.1537 C -0.18247 -0.15162 -0.18351 -0.15 -0.18403 -0.14792 C -0.18924 -0.12731 -0.18351 -0.14352 -0.18837 -0.13056 C -0.18889 -0.12755 -0.18976 -0.12037 -0.19063 -0.11736 C -0.19115 -0.11505 -0.19219 -0.11273 -0.19271 -0.11018 C -0.19323 -0.10787 -0.19323 -0.10532 -0.19392 -0.10301 C -0.19427 -0.10139 -0.19549 -0.10023 -0.19601 -0.09861 C -0.19653 -0.09722 -0.19688 -0.0956 -0.19705 -0.09421 C -0.19757 -0.09236 -0.19774 -0.09028 -0.19826 -0.08843 C -0.19878 -0.08542 -0.2 -0.08264 -0.20035 -0.07963 C -0.20174 -0.07037 -0.20069 -0.07477 -0.20365 -0.06667 C -0.20451 -0.05995 -0.20451 -0.05833 -0.20573 -0.05208 C -0.20608 -0.05069 -0.20642 -0.04931 -0.20694 -0.04792 C -0.20747 -0.0463 -0.20833 -0.04491 -0.20903 -0.04352 C -0.20955 -0.04097 -0.21146 -0.03009 -0.21233 -0.02893 C -0.21337 -0.02755 -0.21458 -0.02639 -0.21563 -0.02477 C -0.21719 -0.02199 -0.21806 -0.01852 -0.21997 -0.01597 C -0.22066 -0.01505 -0.22153 -0.01412 -0.22205 -0.01296 C -0.22326 -0.01111 -0.22413 -0.00903 -0.22535 -0.00718 C -0.22622 -0.00602 -0.2276 -0.00532 -0.22865 -0.0044 C -0.24063 0.00764 -0.22708 -0.00486 -0.24063 0.00718 C -0.24618 0.01227 -0.24809 0.01458 -0.25469 0.01736 C -0.25677 0.01829 -0.25903 0.01829 -0.26128 0.01875 C -0.26233 0.01921 -0.26337 0.01991 -0.26441 0.02037 C -0.26771 0.02107 -0.27101 0.0213 -0.27431 0.02176 C -0.27726 0.02222 -0.28003 0.02245 -0.28299 0.02315 C -0.28438 0.02338 -0.28594 0.02407 -0.28733 0.02454 C -0.28872 0.02546 -0.2901 0.02685 -0.29167 0.02755 C -0.29375 0.02824 -0.29601 0.02824 -0.29826 0.02894 C -0.30035 0.02963 -0.3026 0.03079 -0.30469 0.03194 L -0.30799 0.03333 L -0.31128 0.03472 C -0.31267 0.03611 -0.31563 0.03819 -0.31667 0.04051 C -0.31719 0.0419 -0.31736 0.04352 -0.31771 0.04491 C -0.31806 0.04583 -0.3184 0.04676 -0.31875 0.04769 L -0.31875 0.0537 " pathEditMode="relative" ptsTypes="AAAAAAAAAAAAAAAAAAAAAAAAAAAAAAAAAAAAAAAAAAAAAAAAAAAAAAAAAAAAAAAAAAAAAAAAAAAAAAA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Multiple </a:t>
            </a:r>
            <a:r>
              <a:rPr lang="sr-Latn-RS" dirty="0" err="1" smtClean="0"/>
              <a:t>controllers</a:t>
            </a:r>
            <a:r>
              <a:rPr lang="sr-Latn-RS" dirty="0" smtClean="0"/>
              <a:t> – Multiple </a:t>
            </a:r>
            <a:r>
              <a:rPr lang="sr-Latn-RS" dirty="0" err="1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Vrsta </a:t>
            </a:r>
            <a:r>
              <a:rPr lang="sr-Latn-RS" dirty="0" err="1" smtClean="0"/>
              <a:t>template-inga</a:t>
            </a:r>
            <a:endParaRPr lang="sr-Latn-RS" dirty="0" smtClean="0"/>
          </a:p>
          <a:p>
            <a:r>
              <a:rPr lang="sr-Latn-RS" dirty="0" smtClean="0"/>
              <a:t>Demo:</a:t>
            </a:r>
          </a:p>
          <a:p>
            <a:pPr marL="457200" lvl="1" indent="0">
              <a:buNone/>
            </a:pPr>
            <a:r>
              <a:rPr lang="en-US" dirty="0" smtClean="0"/>
              <a:t>D</a:t>
            </a:r>
            <a:r>
              <a:rPr lang="en-US" dirty="0"/>
              <a:t>:\MyDocuments\Documents\ITS-AngularJS </a:t>
            </a:r>
            <a:r>
              <a:rPr lang="en-US" dirty="0" err="1"/>
              <a:t>Kurs</a:t>
            </a:r>
            <a:r>
              <a:rPr lang="en-US" dirty="0"/>
              <a:t>\AngularJS </a:t>
            </a:r>
            <a:r>
              <a:rPr lang="en-US" dirty="0" err="1"/>
              <a:t>Kurs</a:t>
            </a:r>
            <a:r>
              <a:rPr lang="en-US" dirty="0"/>
              <a:t>\13 Code Multiple Controllers Views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Oprezno</a:t>
            </a:r>
            <a:r>
              <a:rPr lang="en-US" dirty="0" smtClean="0"/>
              <a:t> </a:t>
            </a:r>
            <a:r>
              <a:rPr lang="sr-Latn-RS" dirty="0" smtClean="0"/>
              <a:t>radite </a:t>
            </a:r>
            <a:r>
              <a:rPr lang="sr-Latn-RS" dirty="0" err="1" smtClean="0"/>
              <a:t>debug</a:t>
            </a:r>
            <a:r>
              <a:rPr lang="sr-Latn-R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231"/>
            <a:ext cx="11732095" cy="242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# (</a:t>
            </a:r>
            <a:r>
              <a:rPr lang="sr-Latn-RS" dirty="0" err="1" smtClean="0"/>
              <a:t>Hash</a:t>
            </a:r>
            <a:r>
              <a:rPr lang="sr-Latn-RS" dirty="0"/>
              <a:t>)</a:t>
            </a:r>
            <a:r>
              <a:rPr lang="sr-Latn-RS" dirty="0" smtClean="0"/>
              <a:t> – Fragment </a:t>
            </a:r>
            <a:r>
              <a:rPr lang="sr-Latn-RS" dirty="0" err="1" smtClean="0"/>
              <a:t>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Njegovo </a:t>
            </a:r>
            <a:r>
              <a:rPr lang="sr-Latn-RS" dirty="0" err="1" smtClean="0"/>
              <a:t>velicanstvo</a:t>
            </a:r>
            <a:r>
              <a:rPr lang="sr-Latn-RS" dirty="0" smtClean="0"/>
              <a:t> </a:t>
            </a:r>
            <a:r>
              <a:rPr lang="en-US" dirty="0" smtClean="0"/>
              <a:t>&lt;a&gt; tag!</a:t>
            </a:r>
          </a:p>
          <a:p>
            <a:r>
              <a:rPr lang="en-US" dirty="0" err="1" smtClean="0"/>
              <a:t>Uvod</a:t>
            </a:r>
            <a:r>
              <a:rPr lang="en-US" dirty="0" smtClean="0"/>
              <a:t> u (la</a:t>
            </a:r>
            <a:r>
              <a:rPr lang="sr-Latn-RS" dirty="0" err="1" smtClean="0"/>
              <a:t>žno</a:t>
            </a:r>
            <a:r>
              <a:rPr lang="sr-Latn-RS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rutiranje</a:t>
            </a:r>
            <a:endParaRPr lang="sr-Latn-RS" dirty="0" smtClean="0"/>
          </a:p>
          <a:p>
            <a:r>
              <a:rPr lang="sr-Latn-RS" dirty="0" smtClean="0"/>
              <a:t>Demo</a:t>
            </a:r>
          </a:p>
          <a:p>
            <a:pPr lvl="1"/>
            <a:r>
              <a:rPr lang="en-US" dirty="0"/>
              <a:t>D:\MyDocuments\Documents\ITS-AngularJS </a:t>
            </a:r>
            <a:r>
              <a:rPr lang="en-US" dirty="0" err="1"/>
              <a:t>Kurs</a:t>
            </a:r>
            <a:r>
              <a:rPr lang="en-US" dirty="0"/>
              <a:t>\AngularJS </a:t>
            </a:r>
            <a:r>
              <a:rPr lang="en-US" dirty="0" err="1"/>
              <a:t>Kurs</a:t>
            </a:r>
            <a:r>
              <a:rPr lang="en-US" dirty="0"/>
              <a:t>\14 Code SP As And Hash\Starter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Realni primeri SPA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Hotmail.com</a:t>
            </a:r>
          </a:p>
          <a:p>
            <a:r>
              <a:rPr lang="sr-Latn-RS" dirty="0" smtClean="0"/>
              <a:t>Azure – Microsoft </a:t>
            </a:r>
            <a:r>
              <a:rPr lang="sr-Latn-RS" dirty="0" err="1" smtClean="0"/>
              <a:t>cloud</a:t>
            </a:r>
            <a:endParaRPr lang="sr-Latn-RS" dirty="0" smtClean="0"/>
          </a:p>
          <a:p>
            <a:r>
              <a:rPr lang="en-US" dirty="0">
                <a:hlinkClick r:id="rId2"/>
              </a:rPr>
              <a:t>https://manage.windowsazure.com/@</a:t>
            </a:r>
            <a:r>
              <a:rPr lang="en-US" dirty="0" smtClean="0">
                <a:hlinkClick r:id="rId2"/>
              </a:rPr>
              <a:t>rostojichotmail.onmicrosoft.com#Workspaces/MachineLearningExtension/Workspaces</a:t>
            </a:r>
            <a:endParaRPr lang="sr-Latn-R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b7f90647-533a-49f3-ae4a-edfa85843d43" Revision="1" Stencil="System.MyShapes" StencilVersion="1.0"/>
</Control>
</file>

<file path=customXml/itemProps1.xml><?xml version="1.0" encoding="utf-8"?>
<ds:datastoreItem xmlns:ds="http://schemas.openxmlformats.org/officeDocument/2006/customXml" ds:itemID="{B22BC64D-BC56-417B-9820-1A8C2DE51F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6609</TotalTime>
  <Words>308</Words>
  <Application>Microsoft Office PowerPoint</Application>
  <PresentationFormat>Widescreen</PresentationFormat>
  <Paragraphs>82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 Anatomija moderne web aplikacije</vt:lpstr>
      <vt:lpstr>Sadržaj sesije</vt:lpstr>
      <vt:lpstr>Zakon o dokumentovanju softvera</vt:lpstr>
      <vt:lpstr>Selidba (aplikacione logike) sa Klijenta na Server</vt:lpstr>
      <vt:lpstr>Selidba (aplikacione logike) sa Servera na Klijenta</vt:lpstr>
      <vt:lpstr>Multiple controllers – Multiple views</vt:lpstr>
      <vt:lpstr>Oprezno radite debug!</vt:lpstr>
      <vt:lpstr># (Hash) – Fragment identifier</vt:lpstr>
      <vt:lpstr>Realni primeri SPA</vt:lpstr>
      <vt:lpstr>Pravilo optimizacije</vt:lpstr>
      <vt:lpstr>Routing, templates &amp; controllers 1</vt:lpstr>
      <vt:lpstr>Kopija diskete </vt:lpstr>
      <vt:lpstr>Routing, templates &amp; controllers 2</vt:lpstr>
      <vt:lpstr>Hvala na pažnji!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Radovan Ostojić</dc:creator>
  <cp:lastModifiedBy>Radovan Ostojić</cp:lastModifiedBy>
  <cp:revision>279</cp:revision>
  <dcterms:created xsi:type="dcterms:W3CDTF">2015-05-18T12:53:46Z</dcterms:created>
  <dcterms:modified xsi:type="dcterms:W3CDTF">2015-06-03T06:05:27Z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