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2"/>
  </p:sldMasterIdLst>
  <p:notesMasterIdLst>
    <p:notesMasterId r:id="rId11"/>
  </p:notesMasterIdLst>
  <p:sldIdLst>
    <p:sldId id="256" r:id="rId3"/>
    <p:sldId id="259" r:id="rId4"/>
    <p:sldId id="260" r:id="rId5"/>
    <p:sldId id="262" r:id="rId6"/>
    <p:sldId id="261" r:id="rId7"/>
    <p:sldId id="265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ABF2-0DA8-4D73-92C5-4380F4D28A7C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99599-E66B-4156-9081-3B50C94E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7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2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1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7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1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3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/>
            </a:r>
            <a:br>
              <a:rPr lang="sr-Latn-RS" dirty="0" smtClean="0"/>
            </a:br>
            <a:r>
              <a:rPr lang="en-US" dirty="0" err="1" smtClean="0"/>
              <a:t>Anatomija</a:t>
            </a:r>
            <a:r>
              <a:rPr lang="en-US" dirty="0" smtClean="0"/>
              <a:t> </a:t>
            </a:r>
            <a:r>
              <a:rPr lang="en-US" dirty="0" err="1"/>
              <a:t>moderne</a:t>
            </a:r>
            <a:r>
              <a:rPr lang="en-US" dirty="0"/>
              <a:t> web </a:t>
            </a:r>
            <a:r>
              <a:rPr lang="en-US" dirty="0" err="1"/>
              <a:t>aplikacije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7</a:t>
            </a:r>
            <a:r>
              <a:rPr lang="sr-Latn-RS" dirty="0" smtClean="0"/>
              <a:t> (od 8)</a:t>
            </a:r>
            <a:endParaRPr lang="en-US" dirty="0"/>
          </a:p>
        </p:txBody>
      </p:sp>
      <p:pic>
        <p:nvPicPr>
          <p:cNvPr id="1026" name="Picture 2" descr="https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676" y="87029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5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</a:t>
            </a:r>
            <a:r>
              <a:rPr lang="sr-Latn-RS" dirty="0" err="1" smtClean="0"/>
              <a:t>ržaj</a:t>
            </a:r>
            <a:r>
              <a:rPr lang="sr-Latn-RS" dirty="0" smtClean="0"/>
              <a:t> sesije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Samostalni</a:t>
            </a:r>
            <a:r>
              <a:rPr lang="en-US" dirty="0" smtClean="0"/>
              <a:t> </a:t>
            </a:r>
            <a:r>
              <a:rPr lang="en-US" dirty="0" err="1" smtClean="0"/>
              <a:t>razvoj</a:t>
            </a:r>
            <a:r>
              <a:rPr lang="en-US" dirty="0" smtClean="0"/>
              <a:t> AngularJS </a:t>
            </a:r>
            <a:r>
              <a:rPr lang="en-US" dirty="0" err="1" smtClean="0"/>
              <a:t>aplikacije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endParaRPr lang="en-US" dirty="0" smtClean="0"/>
          </a:p>
          <a:p>
            <a:pPr lvl="1"/>
            <a:r>
              <a:rPr lang="en-US" dirty="0" smtClean="0"/>
              <a:t>Sadr</a:t>
            </a:r>
            <a:r>
              <a:rPr lang="sr-Latn-RS" dirty="0" err="1" smtClean="0"/>
              <a:t>ži</a:t>
            </a:r>
            <a:r>
              <a:rPr lang="sr-Latn-RS" dirty="0" smtClean="0"/>
              <a:t> jedan veliki </a:t>
            </a:r>
            <a:r>
              <a:rPr lang="sr-Latn-RS" dirty="0" err="1" smtClean="0"/>
              <a:t>txt</a:t>
            </a:r>
            <a:r>
              <a:rPr lang="sr-Latn-RS" dirty="0" smtClean="0"/>
              <a:t> </a:t>
            </a:r>
            <a:r>
              <a:rPr lang="sr-Latn-RS" dirty="0" err="1" smtClean="0"/>
              <a:t>box</a:t>
            </a:r>
            <a:endParaRPr lang="sr-Latn-RS" dirty="0" smtClean="0"/>
          </a:p>
          <a:p>
            <a:pPr lvl="1"/>
            <a:r>
              <a:rPr lang="sr-Latn-RS" dirty="0" smtClean="0"/>
              <a:t>Ima 2 </a:t>
            </a:r>
            <a:r>
              <a:rPr lang="sr-Latn-RS" dirty="0" err="1" smtClean="0"/>
              <a:t>button</a:t>
            </a:r>
            <a:r>
              <a:rPr lang="sr-Latn-RS" dirty="0" smtClean="0"/>
              <a:t>-a </a:t>
            </a:r>
            <a:r>
              <a:rPr lang="sr-Latn-RS" dirty="0" err="1" smtClean="0"/>
              <a:t>save</a:t>
            </a:r>
            <a:r>
              <a:rPr lang="sr-Latn-RS" dirty="0" smtClean="0"/>
              <a:t> i </a:t>
            </a:r>
            <a:r>
              <a:rPr lang="sr-Latn-RS" dirty="0" err="1" smtClean="0"/>
              <a:t>clear</a:t>
            </a:r>
            <a:endParaRPr lang="sr-Latn-RS" dirty="0" smtClean="0"/>
          </a:p>
          <a:p>
            <a:pPr lvl="2"/>
            <a:r>
              <a:rPr lang="sr-Latn-RS" dirty="0" smtClean="0"/>
              <a:t>Na </a:t>
            </a:r>
            <a:r>
              <a:rPr lang="sr-Latn-RS" dirty="0" err="1" smtClean="0"/>
              <a:t>save</a:t>
            </a:r>
            <a:r>
              <a:rPr lang="sr-Latn-RS" dirty="0" smtClean="0"/>
              <a:t> </a:t>
            </a:r>
            <a:r>
              <a:rPr lang="sr-Latn-RS" dirty="0" err="1" smtClean="0"/>
              <a:t>click</a:t>
            </a:r>
            <a:r>
              <a:rPr lang="sr-Latn-RS" dirty="0" smtClean="0"/>
              <a:t> – prikazati </a:t>
            </a:r>
            <a:r>
              <a:rPr lang="sr-Latn-RS" dirty="0" err="1" smtClean="0"/>
              <a:t>alert</a:t>
            </a:r>
            <a:r>
              <a:rPr lang="sr-Latn-RS" dirty="0" smtClean="0"/>
              <a:t> </a:t>
            </a:r>
            <a:r>
              <a:rPr lang="sr-Latn-RS" dirty="0" err="1" smtClean="0"/>
              <a:t>saved</a:t>
            </a:r>
            <a:r>
              <a:rPr lang="sr-Latn-RS" dirty="0" smtClean="0"/>
              <a:t>!</a:t>
            </a:r>
          </a:p>
          <a:p>
            <a:pPr lvl="2"/>
            <a:r>
              <a:rPr lang="sr-Latn-RS" dirty="0" smtClean="0"/>
              <a:t>Na </a:t>
            </a:r>
            <a:r>
              <a:rPr lang="sr-Latn-RS" dirty="0" err="1" smtClean="0"/>
              <a:t>clear</a:t>
            </a:r>
            <a:r>
              <a:rPr lang="sr-Latn-RS" dirty="0" smtClean="0"/>
              <a:t> obrisati </a:t>
            </a:r>
            <a:r>
              <a:rPr lang="sr-Latn-RS" dirty="0" err="1" smtClean="0"/>
              <a:t>text</a:t>
            </a:r>
            <a:r>
              <a:rPr lang="sr-Latn-RS" dirty="0" smtClean="0"/>
              <a:t> </a:t>
            </a:r>
            <a:r>
              <a:rPr lang="sr-Latn-RS" dirty="0" err="1" smtClean="0"/>
              <a:t>box</a:t>
            </a:r>
            <a:endParaRPr lang="sr-Latn-RS" dirty="0" smtClean="0"/>
          </a:p>
          <a:p>
            <a:pPr lvl="1"/>
            <a:r>
              <a:rPr lang="sr-Latn-RS" dirty="0" smtClean="0"/>
              <a:t>Ima jednu </a:t>
            </a:r>
            <a:r>
              <a:rPr lang="sr-Latn-RS" dirty="0" err="1" smtClean="0"/>
              <a:t>labelu</a:t>
            </a:r>
            <a:r>
              <a:rPr lang="sr-Latn-RS" dirty="0" smtClean="0"/>
              <a:t> koja pokazuje koliko je ostalo karaktera za unos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App</a:t>
            </a:r>
            <a:r>
              <a:rPr lang="sr-Latn-RS" dirty="0" smtClean="0"/>
              <a:t> GUI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525" y="1232495"/>
            <a:ext cx="5185075" cy="494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5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Obavezno pojednostaviti inicijalnu logiku!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Cilj je da </a:t>
            </a:r>
            <a:r>
              <a:rPr lang="sr-Latn-RS" dirty="0" err="1" smtClean="0"/>
              <a:t>app</a:t>
            </a:r>
            <a:r>
              <a:rPr lang="sr-Latn-RS" dirty="0" smtClean="0"/>
              <a:t> proradi DANAS!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Tra</a:t>
            </a:r>
            <a:r>
              <a:rPr lang="sr-Latn-RS" dirty="0" err="1" smtClean="0">
                <a:sym typeface="Wingdings" panose="05000000000000000000" pitchFamily="2" charset="2"/>
              </a:rPr>
              <a:t>žiti</a:t>
            </a:r>
            <a:r>
              <a:rPr lang="sr-Latn-RS" dirty="0" smtClean="0">
                <a:sym typeface="Wingdings" panose="05000000000000000000" pitchFamily="2" charset="2"/>
              </a:rPr>
              <a:t> pomoć samo ako smo iscrpeli SVE resurse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6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App</a:t>
            </a:r>
            <a:r>
              <a:rPr lang="sr-Latn-RS" dirty="0" smtClean="0"/>
              <a:t> poboljšanja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 smtClean="0"/>
              <a:t>Disable-ovati</a:t>
            </a:r>
            <a:r>
              <a:rPr lang="sr-Latn-RS" dirty="0" smtClean="0"/>
              <a:t> </a:t>
            </a:r>
            <a:r>
              <a:rPr lang="sr-Latn-RS" dirty="0" err="1" smtClean="0"/>
              <a:t>button</a:t>
            </a:r>
            <a:r>
              <a:rPr lang="sr-Latn-RS" dirty="0" smtClean="0"/>
              <a:t> </a:t>
            </a:r>
            <a:r>
              <a:rPr lang="sr-Latn-RS" dirty="0" err="1" smtClean="0"/>
              <a:t>save</a:t>
            </a:r>
            <a:r>
              <a:rPr lang="sr-Latn-RS" dirty="0" smtClean="0"/>
              <a:t> ako je unos preko 100 karaktera</a:t>
            </a:r>
          </a:p>
          <a:p>
            <a:r>
              <a:rPr lang="sr-Latn-RS" dirty="0" err="1" smtClean="0"/>
              <a:t>Labelu</a:t>
            </a:r>
            <a:r>
              <a:rPr lang="sr-Latn-RS" dirty="0" smtClean="0"/>
              <a:t> pametno </a:t>
            </a:r>
            <a:r>
              <a:rPr lang="sr-Latn-RS" dirty="0" err="1" smtClean="0"/>
              <a:t>prikazovati</a:t>
            </a:r>
            <a:r>
              <a:rPr lang="sr-Latn-RS" dirty="0" smtClean="0"/>
              <a:t> (da ne ide u minus)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7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Ukratko</a:t>
            </a:r>
            <a:r>
              <a:rPr lang="en-US" dirty="0" smtClean="0"/>
              <a:t> o </a:t>
            </a:r>
            <a:r>
              <a:rPr lang="en-US" dirty="0" err="1" smtClean="0"/>
              <a:t>alatima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verzionisanje</a:t>
            </a:r>
            <a:r>
              <a:rPr lang="en-US" dirty="0" smtClean="0"/>
              <a:t> </a:t>
            </a:r>
            <a:r>
              <a:rPr lang="sr-Latn-RS" dirty="0" smtClean="0"/>
              <a:t>i čuvanje koda</a:t>
            </a:r>
          </a:p>
          <a:p>
            <a:r>
              <a:rPr lang="sr-Latn-RS" dirty="0" smtClean="0"/>
              <a:t>SVN, TFS, Git, </a:t>
            </a:r>
            <a:r>
              <a:rPr lang="sr-Latn-RS" dirty="0" err="1" smtClean="0"/>
              <a:t>GitHub</a:t>
            </a:r>
            <a:endParaRPr lang="sr-Latn-RS" dirty="0" smtClean="0"/>
          </a:p>
          <a:p>
            <a:r>
              <a:rPr lang="sr-Latn-RS" dirty="0" smtClean="0"/>
              <a:t>Osnovna terminologija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8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sr-Latn-RS" dirty="0" err="1" smtClean="0"/>
              <a:t>žnji</a:t>
            </a:r>
            <a:r>
              <a:rPr lang="sr-Latn-R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Vidimo se u </a:t>
            </a:r>
            <a:r>
              <a:rPr lang="en-US" dirty="0" err="1" smtClean="0"/>
              <a:t>petak</a:t>
            </a:r>
            <a:r>
              <a:rPr lang="en-US" dirty="0" smtClean="0"/>
              <a:t>,</a:t>
            </a:r>
            <a:r>
              <a:rPr lang="sr-Latn-RS" dirty="0" smtClean="0"/>
              <a:t> 1</a:t>
            </a:r>
            <a:r>
              <a:rPr lang="en-US" smtClean="0"/>
              <a:t>9/</a:t>
            </a:r>
            <a:r>
              <a:rPr lang="sr-Latn-RS" dirty="0" smtClean="0"/>
              <a:t>6</a:t>
            </a:r>
            <a:r>
              <a:rPr lang="en-US" dirty="0" smtClean="0"/>
              <a:t>/15 </a:t>
            </a:r>
            <a:r>
              <a:rPr lang="sr-Latn-RS" dirty="0" smtClean="0"/>
              <a:t>(nadam se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AngularJS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4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</a:t>
            </a:r>
            <a:r>
              <a:rPr lang="sr-Latn-RS" dirty="0" err="1" smtClean="0"/>
              <a:t>šenje</a:t>
            </a:r>
            <a:r>
              <a:rPr lang="sr-Latn-RS" dirty="0" smtClean="0"/>
              <a:t> (za nestrpljive)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http://www.w3schools.com/angular/angular_application.asp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1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b7f90647-533a-49f3-ae4a-edfa85843d43" Revision="1" Stencil="System.MyShapes" StencilVersion="1.0"/>
</Control>
</file>

<file path=customXml/itemProps1.xml><?xml version="1.0" encoding="utf-8"?>
<ds:datastoreItem xmlns:ds="http://schemas.openxmlformats.org/officeDocument/2006/customXml" ds:itemID="{B22BC64D-BC56-417B-9820-1A8C2DE51FA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5854</TotalTime>
  <Words>159</Words>
  <Application>Microsoft Office PowerPoint</Application>
  <PresentationFormat>Widescreen</PresentationFormat>
  <Paragraphs>40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 Anatomija moderne web aplikacije</vt:lpstr>
      <vt:lpstr>Sadržaj sesije</vt:lpstr>
      <vt:lpstr>App GUI</vt:lpstr>
      <vt:lpstr>Obavezno pojednostaviti inicijalnu logiku!</vt:lpstr>
      <vt:lpstr>App poboljšanja</vt:lpstr>
      <vt:lpstr>GitHub</vt:lpstr>
      <vt:lpstr>Hvala na pažnji!</vt:lpstr>
      <vt:lpstr>Rešenje (za nestrpljive)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Radovan Ostojić</dc:creator>
  <cp:lastModifiedBy>Radovan Ostojić</cp:lastModifiedBy>
  <cp:revision>256</cp:revision>
  <dcterms:created xsi:type="dcterms:W3CDTF">2015-05-18T12:53:46Z</dcterms:created>
  <dcterms:modified xsi:type="dcterms:W3CDTF">2015-06-08T14:40:44Z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