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8"/>
  </p:notesMasterIdLst>
  <p:sldIdLst>
    <p:sldId id="256" r:id="rId3"/>
    <p:sldId id="259" r:id="rId4"/>
    <p:sldId id="280" r:id="rId5"/>
    <p:sldId id="281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smtClean="0"/>
              <a:t>8</a:t>
            </a:r>
            <a:r>
              <a:rPr lang="sr-Latn-RS" dirty="0" smtClean="0"/>
              <a:t> </a:t>
            </a:r>
            <a:r>
              <a:rPr lang="sr-Latn-RS" dirty="0" smtClean="0"/>
              <a:t>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Search AngularJS App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Search</a:t>
            </a:r>
            <a:r>
              <a:rPr lang="sr-Latn-RS" dirty="0" smtClean="0"/>
              <a:t> </a:t>
            </a:r>
            <a:r>
              <a:rPr lang="sr-Latn-RS" dirty="0" err="1" smtClean="0"/>
              <a:t>interface</a:t>
            </a:r>
            <a:r>
              <a:rPr lang="sr-Latn-RS" dirty="0" smtClean="0"/>
              <a:t> (kao Google.com)</a:t>
            </a:r>
          </a:p>
          <a:p>
            <a:r>
              <a:rPr lang="sr-Latn-RS" dirty="0" smtClean="0"/>
              <a:t>Rezultati na posebnoj strani (</a:t>
            </a:r>
            <a:r>
              <a:rPr lang="sr-Latn-RS" dirty="0" err="1" smtClean="0"/>
              <a:t>AngularJS</a:t>
            </a:r>
            <a:r>
              <a:rPr lang="sr-Latn-RS" dirty="0" smtClean="0"/>
              <a:t> </a:t>
            </a:r>
            <a:r>
              <a:rPr lang="sr-Latn-RS" dirty="0" err="1" smtClean="0"/>
              <a:t>rutiranje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Svaki pogodak treba prikazati zajedno sa slikom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TheMovieDB.org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Potrebne metode: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Bilo</a:t>
            </a:r>
            <a:r>
              <a:rPr lang="en-US" dirty="0" smtClean="0"/>
              <a:t> mi je </a:t>
            </a:r>
            <a:r>
              <a:rPr lang="en-US" dirty="0" err="1" smtClean="0"/>
              <a:t>zadovoljstvo</a:t>
            </a:r>
            <a:r>
              <a:rPr lang="en-US" dirty="0" smtClean="0"/>
              <a:t> </a:t>
            </a:r>
            <a:r>
              <a:rPr lang="en-US" dirty="0" err="1" smtClean="0"/>
              <a:t>predavati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</a:t>
            </a:r>
            <a:r>
              <a:rPr lang="sr-Latn-RS" dirty="0" err="1" smtClean="0"/>
              <a:t>žiti</a:t>
            </a:r>
            <a:r>
              <a:rPr lang="sr-Latn-RS" dirty="0" smtClean="0"/>
              <a:t> se sa vama!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68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Anatomija moderne web aplikacije</vt:lpstr>
      <vt:lpstr>Sadržaj sesije</vt:lpstr>
      <vt:lpstr>Opis aplikacije</vt:lpstr>
      <vt:lpstr>TheMovieDB.org API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245</cp:revision>
  <dcterms:created xsi:type="dcterms:W3CDTF">2015-05-18T12:53:46Z</dcterms:created>
  <dcterms:modified xsi:type="dcterms:W3CDTF">2015-06-08T15:08:24Z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