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5"/>
  </p:notesMasterIdLst>
  <p:sldIdLst>
    <p:sldId id="256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tojic/AngularJS-Ku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C:\Program%20Files%20(x86)\Brackets\Brackets.exe%20%22D:\MyDocuments\Documents\ITS-AngularJS%20Kurs\public\AngularJS-Kurs\AngularJS-Source\Examples\16%20Code%20Routing%20Templates%20Controllers%20Part%202\Finishe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C:\Program%20Files%20(x86)\Brackets\Brackets.exe%20%22D:\MyDocuments\Documents\ITS-AngularJS%20Kurs\public\AngularJS-Kurs\AngularJS-Source\Examples\17%20Code%20Creating%20A%20Service\Finished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Brackets\Brackets.exe%20D:\MyDocuments\Documents\ITS-AngularJS%20Kurs\public\AngularJS-Kurs\AngularJS-Source\Examples\18%20Code%20Creating%20A%20Directive\Finished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/>
              <a:t>6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/GitHub – par </a:t>
            </a:r>
            <a:r>
              <a:rPr lang="en-US" dirty="0" err="1" smtClean="0"/>
              <a:t>uvodnih</a:t>
            </a:r>
            <a:r>
              <a:rPr lang="en-US" dirty="0" smtClean="0"/>
              <a:t> re</a:t>
            </a:r>
            <a:r>
              <a:rPr lang="sr-Latn-RS" dirty="0" err="1" smtClean="0"/>
              <a:t>či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Alati za čuvanje/deljenje </a:t>
            </a:r>
            <a:r>
              <a:rPr lang="sr-Latn-RS" dirty="0" err="1" smtClean="0"/>
              <a:t>source</a:t>
            </a:r>
            <a:r>
              <a:rPr lang="sr-Latn-RS" dirty="0" smtClean="0"/>
              <a:t> </a:t>
            </a:r>
            <a:r>
              <a:rPr lang="sr-Latn-RS" dirty="0" err="1" smtClean="0"/>
              <a:t>coda</a:t>
            </a:r>
            <a:endParaRPr lang="sr-Latn-RS" dirty="0" smtClean="0"/>
          </a:p>
          <a:p>
            <a:r>
              <a:rPr lang="sr-Latn-RS" dirty="0" err="1" smtClean="0"/>
              <a:t>Centalizovani</a:t>
            </a:r>
            <a:endParaRPr lang="sr-Latn-RS" dirty="0" smtClean="0"/>
          </a:p>
          <a:p>
            <a:r>
              <a:rPr lang="sr-Latn-RS" dirty="0" smtClean="0"/>
              <a:t>Distribuirani</a:t>
            </a:r>
          </a:p>
          <a:p>
            <a:r>
              <a:rPr lang="sr-Latn-RS" dirty="0" smtClean="0"/>
              <a:t>Git</a:t>
            </a:r>
          </a:p>
          <a:p>
            <a:r>
              <a:rPr lang="sr-Latn-RS" dirty="0" smtClean="0"/>
              <a:t>Materijal sa kursa se nalazi na adresi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github.com/rostojic/AngularJS-Kurs</a:t>
            </a:r>
            <a:r>
              <a:rPr lang="sr-Latn-RS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sredu</a:t>
            </a:r>
            <a:r>
              <a:rPr lang="en-US" dirty="0" smtClean="0"/>
              <a:t>,</a:t>
            </a:r>
            <a:r>
              <a:rPr lang="sr-Latn-RS" dirty="0" smtClean="0"/>
              <a:t> 17</a:t>
            </a:r>
            <a:r>
              <a:rPr lang="en-US" dirty="0" smtClean="0"/>
              <a:t>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Podse</a:t>
            </a:r>
            <a:r>
              <a:rPr lang="sr-Latn-RS" dirty="0" err="1" smtClean="0"/>
              <a:t>ćanje</a:t>
            </a:r>
            <a:r>
              <a:rPr lang="sr-Latn-RS" dirty="0" smtClean="0"/>
              <a:t> na SPA koncept</a:t>
            </a:r>
          </a:p>
          <a:p>
            <a:r>
              <a:rPr lang="sr-Latn-RS" dirty="0" err="1" smtClean="0"/>
              <a:t>Singleton</a:t>
            </a:r>
            <a:r>
              <a:rPr lang="sr-Latn-RS" dirty="0" smtClean="0"/>
              <a:t>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AngularJS</a:t>
            </a:r>
            <a:r>
              <a:rPr lang="sr-Latn-RS" dirty="0" smtClean="0"/>
              <a:t> servi</a:t>
            </a:r>
            <a:r>
              <a:rPr lang="en-US" dirty="0" err="1" smtClean="0"/>
              <a:t>si</a:t>
            </a:r>
            <a:endParaRPr lang="sr-Latn-RS" dirty="0" smtClean="0"/>
          </a:p>
          <a:p>
            <a:r>
              <a:rPr lang="sr-Latn-RS" dirty="0" smtClean="0"/>
              <a:t>Kreiranje </a:t>
            </a:r>
            <a:r>
              <a:rPr lang="sr-Latn-RS" dirty="0" err="1" smtClean="0"/>
              <a:t>custom</a:t>
            </a:r>
            <a:r>
              <a:rPr lang="sr-Latn-RS" dirty="0" smtClean="0"/>
              <a:t> servisa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Routing</a:t>
            </a:r>
            <a:r>
              <a:rPr lang="sr-Latn-RS" dirty="0" smtClean="0"/>
              <a:t>, </a:t>
            </a:r>
            <a:r>
              <a:rPr lang="sr-Latn-RS" dirty="0" err="1" smtClean="0"/>
              <a:t>templates</a:t>
            </a:r>
            <a:r>
              <a:rPr lang="sr-Latn-RS" dirty="0" smtClean="0"/>
              <a:t> </a:t>
            </a:r>
            <a:r>
              <a:rPr lang="en-US" dirty="0" smtClean="0"/>
              <a:t>&amp; controllers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2:</a:t>
            </a:r>
          </a:p>
          <a:p>
            <a:pPr lvl="1"/>
            <a:r>
              <a:rPr lang="fr-FR" dirty="0" smtClean="0">
                <a:hlinkClick r:id="rId2" action="ppaction://program"/>
              </a:rPr>
              <a:t>D:\MyDocuments\Documents\ITS-AngularJS </a:t>
            </a:r>
            <a:r>
              <a:rPr lang="fr-FR" dirty="0" err="1" smtClean="0">
                <a:hlinkClick r:id="rId2" action="ppaction://program"/>
              </a:rPr>
              <a:t>Kurs</a:t>
            </a:r>
            <a:r>
              <a:rPr lang="fr-FR" dirty="0" smtClean="0">
                <a:hlinkClick r:id="rId2" action="ppaction://program"/>
              </a:rPr>
              <a:t>\</a:t>
            </a:r>
            <a:r>
              <a:rPr lang="fr-FR" dirty="0" err="1" smtClean="0">
                <a:hlinkClick r:id="rId2" action="ppaction://program"/>
              </a:rPr>
              <a:t>AngularJS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Kurs</a:t>
            </a:r>
            <a:r>
              <a:rPr lang="fr-FR" dirty="0" smtClean="0">
                <a:hlinkClick r:id="rId2" action="ppaction://program"/>
              </a:rPr>
              <a:t>\16 Code </a:t>
            </a:r>
            <a:r>
              <a:rPr lang="fr-FR" dirty="0" err="1" smtClean="0">
                <a:hlinkClick r:id="rId2" action="ppaction://program"/>
              </a:rPr>
              <a:t>Routing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Templates</a:t>
            </a:r>
            <a:r>
              <a:rPr lang="fr-FR" dirty="0" smtClean="0">
                <a:hlinkClick r:id="rId2" action="ppaction://program"/>
              </a:rPr>
              <a:t> </a:t>
            </a:r>
            <a:r>
              <a:rPr lang="fr-FR" dirty="0" err="1" smtClean="0">
                <a:hlinkClick r:id="rId2" action="ppaction://program"/>
              </a:rPr>
              <a:t>Controllers</a:t>
            </a:r>
            <a:r>
              <a:rPr lang="fr-FR" dirty="0" smtClean="0">
                <a:hlinkClick r:id="rId2" action="ppaction://program"/>
              </a:rPr>
              <a:t> Part 2\</a:t>
            </a:r>
            <a:r>
              <a:rPr lang="fr-FR" dirty="0" err="1" smtClean="0">
                <a:hlinkClick r:id="rId2" action="ppaction://program"/>
              </a:rPr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02" y="1687847"/>
            <a:ext cx="749000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1401930"/>
            <a:ext cx="6924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</a:t>
            </a:r>
            <a:r>
              <a:rPr lang="en-US" dirty="0" smtClean="0"/>
              <a:t> - $log je </a:t>
            </a:r>
            <a:r>
              <a:rPr lang="en-US" dirty="0" err="1" smtClean="0"/>
              <a:t>implementiran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Singleton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32" y="1825625"/>
            <a:ext cx="830953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047875"/>
            <a:ext cx="10982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service-a u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re</a:t>
            </a:r>
            <a:r>
              <a:rPr lang="sr-Latn-RS" dirty="0" err="1" smtClean="0"/>
              <a:t>šavamo</a:t>
            </a:r>
            <a:r>
              <a:rPr lang="sr-Latn-RS" dirty="0" smtClean="0"/>
              <a:t> korišćenjem servisa</a:t>
            </a:r>
          </a:p>
          <a:p>
            <a:pPr lvl="1"/>
            <a:r>
              <a:rPr lang="sr-Latn-RS" dirty="0" smtClean="0"/>
              <a:t>Potreba za podacima koji se prenose sa strane na stranu 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Demo:</a:t>
            </a:r>
          </a:p>
          <a:p>
            <a:pPr lvl="1"/>
            <a:r>
              <a:rPr lang="en-US" dirty="0">
                <a:hlinkClick r:id="rId2" action="ppaction://program"/>
              </a:rPr>
              <a:t>D:\MyDocuments\Documents\ITS-AngularJS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\17 Code Creating A Service\Finished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Reusable</a:t>
            </a:r>
            <a:r>
              <a:rPr lang="sr-Latn-RS" dirty="0" smtClean="0"/>
              <a:t> </a:t>
            </a:r>
            <a:r>
              <a:rPr lang="sr-Latn-RS" dirty="0" err="1" smtClean="0"/>
              <a:t>components</a:t>
            </a:r>
            <a:r>
              <a:rPr lang="sr-Latn-RS" dirty="0" smtClean="0"/>
              <a:t> - potreba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946" y="1690688"/>
            <a:ext cx="709399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Normalizacija imena u </a:t>
            </a:r>
            <a:r>
              <a:rPr lang="sr-Latn-R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HTML</a:t>
            </a:r>
            <a:r>
              <a:rPr lang="en-US" dirty="0" smtClean="0"/>
              <a:t>: search-result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searchResult</a:t>
            </a:r>
            <a:endParaRPr lang="en-US" dirty="0" smtClean="0"/>
          </a:p>
          <a:p>
            <a:pPr lvl="1"/>
            <a:r>
              <a:rPr lang="en-US" dirty="0" smtClean="0"/>
              <a:t>HTML: ng-repeat</a:t>
            </a:r>
          </a:p>
          <a:p>
            <a:pPr lvl="1"/>
            <a:r>
              <a:rPr lang="en-US" dirty="0" smtClean="0"/>
              <a:t>JavaScript: </a:t>
            </a:r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Pravila</a:t>
            </a:r>
            <a:endParaRPr lang="en-US" dirty="0"/>
          </a:p>
          <a:p>
            <a:pPr lvl="1"/>
            <a:r>
              <a:rPr lang="en-US" dirty="0" smtClean="0"/>
              <a:t>U HTML </a:t>
            </a:r>
            <a:r>
              <a:rPr lang="en-US" dirty="0" err="1" smtClean="0"/>
              <a:t>codu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razdvojena</a:t>
            </a:r>
            <a:r>
              <a:rPr lang="en-US" dirty="0" smtClean="0"/>
              <a:t> </a:t>
            </a:r>
            <a:r>
              <a:rPr lang="en-US" dirty="0" err="1" smtClean="0"/>
              <a:t>znakom</a:t>
            </a:r>
            <a:r>
              <a:rPr lang="en-US" dirty="0" smtClean="0"/>
              <a:t> “-”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pisana</a:t>
            </a:r>
            <a:r>
              <a:rPr lang="en-US" dirty="0" smtClean="0"/>
              <a:t> </a:t>
            </a:r>
            <a:r>
              <a:rPr lang="en-US" dirty="0" err="1" smtClean="0"/>
              <a:t>malim</a:t>
            </a:r>
            <a:r>
              <a:rPr lang="en-US" dirty="0" smtClean="0"/>
              <a:t> </a:t>
            </a:r>
            <a:r>
              <a:rPr lang="en-US" dirty="0" err="1" smtClean="0"/>
              <a:t>slovima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normalizovana</a:t>
            </a:r>
            <a:r>
              <a:rPr lang="en-US" dirty="0" smtClean="0"/>
              <a:t>: </a:t>
            </a:r>
            <a:r>
              <a:rPr lang="en-US" dirty="0" err="1" smtClean="0"/>
              <a:t>camelCase</a:t>
            </a:r>
            <a:r>
              <a:rPr lang="en-US" dirty="0" smtClean="0"/>
              <a:t> </a:t>
            </a:r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custom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>
                <a:hlinkClick r:id="rId2" action="ppaction://program"/>
              </a:rPr>
              <a:t>D:\MyDocuments\Documents\ITS-AngularJS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\AngularJS </a:t>
            </a:r>
            <a:r>
              <a:rPr lang="en-US" dirty="0" err="1">
                <a:hlinkClick r:id="rId2" action="ppaction://program"/>
              </a:rPr>
              <a:t>Kurs</a:t>
            </a:r>
            <a:r>
              <a:rPr lang="en-US" dirty="0">
                <a:hlinkClick r:id="rId2" action="ppaction://program"/>
              </a:rPr>
              <a:t>\18 Code Creating A Directive\Finished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04C93224-3620-470A-A0D8-869FB4AB9E8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204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Routing, templates &amp; controllers 2</vt:lpstr>
      <vt:lpstr>Singleton</vt:lpstr>
      <vt:lpstr>Test - $log je implementiran kao Singleton</vt:lpstr>
      <vt:lpstr>Kreiranje service-a u AngularJS</vt:lpstr>
      <vt:lpstr>Reusable components - potreba</vt:lpstr>
      <vt:lpstr>Normalizacija imena u AngularJS</vt:lpstr>
      <vt:lpstr>Kreiranje custom directive</vt:lpstr>
      <vt:lpstr>Git/GitHub – par uvodnih reči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273</cp:revision>
  <dcterms:created xsi:type="dcterms:W3CDTF">2015-05-18T12:53:46Z</dcterms:created>
  <dcterms:modified xsi:type="dcterms:W3CDTF">2015-06-14T12:34:08Z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