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1"/>
    <p:sldMasterId id="2147483782" r:id="rId2"/>
    <p:sldMasterId id="2147483793" r:id="rId3"/>
  </p:sldMasterIdLst>
  <p:notesMasterIdLst>
    <p:notesMasterId r:id="rId32"/>
  </p:notesMasterIdLst>
  <p:sldIdLst>
    <p:sldId id="415" r:id="rId4"/>
    <p:sldId id="420" r:id="rId5"/>
    <p:sldId id="416" r:id="rId6"/>
    <p:sldId id="419" r:id="rId7"/>
    <p:sldId id="257" r:id="rId8"/>
    <p:sldId id="429" r:id="rId9"/>
    <p:sldId id="258" r:id="rId10"/>
    <p:sldId id="434" r:id="rId11"/>
    <p:sldId id="428" r:id="rId12"/>
    <p:sldId id="435" r:id="rId13"/>
    <p:sldId id="436" r:id="rId14"/>
    <p:sldId id="437" r:id="rId15"/>
    <p:sldId id="438" r:id="rId16"/>
    <p:sldId id="439" r:id="rId17"/>
    <p:sldId id="440" r:id="rId18"/>
    <p:sldId id="424" r:id="rId19"/>
    <p:sldId id="425" r:id="rId20"/>
    <p:sldId id="426" r:id="rId21"/>
    <p:sldId id="430" r:id="rId22"/>
    <p:sldId id="422" r:id="rId23"/>
    <p:sldId id="432" r:id="rId24"/>
    <p:sldId id="433" r:id="rId25"/>
    <p:sldId id="442" r:id="rId26"/>
    <p:sldId id="414" r:id="rId27"/>
    <p:sldId id="443" r:id="rId28"/>
    <p:sldId id="423" r:id="rId29"/>
    <p:sldId id="444" r:id="rId30"/>
    <p:sldId id="418" r:id="rId31"/>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1C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36" autoAdjust="0"/>
  </p:normalViewPr>
  <p:slideViewPr>
    <p:cSldViewPr snapToGrid="0">
      <p:cViewPr varScale="1">
        <p:scale>
          <a:sx n="66" d="100"/>
          <a:sy n="66" d="100"/>
        </p:scale>
        <p:origin x="677" y="43"/>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Чувар места за заглавље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RS"/>
          </a:p>
        </p:txBody>
      </p:sp>
      <p:sp>
        <p:nvSpPr>
          <p:cNvPr id="3" name="Чувар места за дату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879E2-F644-4CCB-9194-57288091B27E}" type="datetimeFigureOut">
              <a:rPr lang="sr-Latn-RS" smtClean="0"/>
              <a:t>8.4.2017</a:t>
            </a:fld>
            <a:endParaRPr lang="sr-Latn-RS"/>
          </a:p>
        </p:txBody>
      </p:sp>
      <p:sp>
        <p:nvSpPr>
          <p:cNvPr id="4" name="Чувар места за слику на слајду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r-Latn-RS"/>
          </a:p>
        </p:txBody>
      </p:sp>
      <p:sp>
        <p:nvSpPr>
          <p:cNvPr id="5" name="Чувар места за напомене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sr-Latn-RS"/>
          </a:p>
        </p:txBody>
      </p:sp>
      <p:sp>
        <p:nvSpPr>
          <p:cNvPr id="6" name="Чувар места за подножје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RS"/>
          </a:p>
        </p:txBody>
      </p:sp>
      <p:sp>
        <p:nvSpPr>
          <p:cNvPr id="7" name="Чувар места за број слај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629AB-7DF7-470D-B9D5-95F7D20FABA9}" type="slidenum">
              <a:rPr lang="sr-Latn-RS" smtClean="0"/>
              <a:t>‹#›</a:t>
            </a:fld>
            <a:endParaRPr lang="sr-Latn-RS"/>
          </a:p>
        </p:txBody>
      </p:sp>
    </p:spTree>
    <p:extLst>
      <p:ext uri="{BB962C8B-B14F-4D97-AF65-F5344CB8AC3E}">
        <p14:creationId xmlns:p14="http://schemas.microsoft.com/office/powerpoint/2010/main" val="273917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1</a:t>
            </a:fld>
            <a:endParaRPr lang="sr-Latn-RS"/>
          </a:p>
        </p:txBody>
      </p:sp>
    </p:spTree>
    <p:extLst>
      <p:ext uri="{BB962C8B-B14F-4D97-AF65-F5344CB8AC3E}">
        <p14:creationId xmlns:p14="http://schemas.microsoft.com/office/powerpoint/2010/main" val="538622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12</a:t>
            </a:fld>
            <a:endParaRPr lang="sr-Latn-RS"/>
          </a:p>
        </p:txBody>
      </p:sp>
    </p:spTree>
    <p:extLst>
      <p:ext uri="{BB962C8B-B14F-4D97-AF65-F5344CB8AC3E}">
        <p14:creationId xmlns:p14="http://schemas.microsoft.com/office/powerpoint/2010/main" val="332668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15</a:t>
            </a:fld>
            <a:endParaRPr lang="sr-Latn-RS"/>
          </a:p>
        </p:txBody>
      </p:sp>
    </p:spTree>
    <p:extLst>
      <p:ext uri="{BB962C8B-B14F-4D97-AF65-F5344CB8AC3E}">
        <p14:creationId xmlns:p14="http://schemas.microsoft.com/office/powerpoint/2010/main" val="2788626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23</a:t>
            </a:fld>
            <a:endParaRPr lang="sr-Latn-RS"/>
          </a:p>
        </p:txBody>
      </p:sp>
    </p:spTree>
    <p:extLst>
      <p:ext uri="{BB962C8B-B14F-4D97-AF65-F5344CB8AC3E}">
        <p14:creationId xmlns:p14="http://schemas.microsoft.com/office/powerpoint/2010/main" val="24601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24</a:t>
            </a:fld>
            <a:endParaRPr lang="sr-Latn-RS"/>
          </a:p>
        </p:txBody>
      </p:sp>
    </p:spTree>
    <p:extLst>
      <p:ext uri="{BB962C8B-B14F-4D97-AF65-F5344CB8AC3E}">
        <p14:creationId xmlns:p14="http://schemas.microsoft.com/office/powerpoint/2010/main" val="428242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26</a:t>
            </a:fld>
            <a:endParaRPr lang="sr-Latn-RS"/>
          </a:p>
        </p:txBody>
      </p:sp>
    </p:spTree>
    <p:extLst>
      <p:ext uri="{BB962C8B-B14F-4D97-AF65-F5344CB8AC3E}">
        <p14:creationId xmlns:p14="http://schemas.microsoft.com/office/powerpoint/2010/main" val="352304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28</a:t>
            </a:fld>
            <a:endParaRPr lang="sr-Latn-RS"/>
          </a:p>
        </p:txBody>
      </p:sp>
    </p:spTree>
    <p:extLst>
      <p:ext uri="{BB962C8B-B14F-4D97-AF65-F5344CB8AC3E}">
        <p14:creationId xmlns:p14="http://schemas.microsoft.com/office/powerpoint/2010/main" val="15742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3</a:t>
            </a:fld>
            <a:endParaRPr lang="sr-Latn-RS"/>
          </a:p>
        </p:txBody>
      </p:sp>
    </p:spTree>
    <p:extLst>
      <p:ext uri="{BB962C8B-B14F-4D97-AF65-F5344CB8AC3E}">
        <p14:creationId xmlns:p14="http://schemas.microsoft.com/office/powerpoint/2010/main" val="360296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4</a:t>
            </a:fld>
            <a:endParaRPr lang="sr-Latn-RS"/>
          </a:p>
        </p:txBody>
      </p:sp>
    </p:spTree>
    <p:extLst>
      <p:ext uri="{BB962C8B-B14F-4D97-AF65-F5344CB8AC3E}">
        <p14:creationId xmlns:p14="http://schemas.microsoft.com/office/powerpoint/2010/main" val="348012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5</a:t>
            </a:fld>
            <a:endParaRPr lang="sr-Latn-RS"/>
          </a:p>
        </p:txBody>
      </p:sp>
    </p:spTree>
    <p:extLst>
      <p:ext uri="{BB962C8B-B14F-4D97-AF65-F5344CB8AC3E}">
        <p14:creationId xmlns:p14="http://schemas.microsoft.com/office/powerpoint/2010/main" val="125342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F8B03D-8AAE-493A-9BDC-B564057FA624}" type="slidenum">
              <a:rPr lang="en-GB" smtClean="0"/>
              <a:t>6</a:t>
            </a:fld>
            <a:endParaRPr lang="en-GB"/>
          </a:p>
        </p:txBody>
      </p:sp>
    </p:spTree>
    <p:extLst>
      <p:ext uri="{BB962C8B-B14F-4D97-AF65-F5344CB8AC3E}">
        <p14:creationId xmlns:p14="http://schemas.microsoft.com/office/powerpoint/2010/main" val="355510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7</a:t>
            </a:fld>
            <a:endParaRPr lang="sr-Latn-RS"/>
          </a:p>
        </p:txBody>
      </p:sp>
    </p:spTree>
    <p:extLst>
      <p:ext uri="{BB962C8B-B14F-4D97-AF65-F5344CB8AC3E}">
        <p14:creationId xmlns:p14="http://schemas.microsoft.com/office/powerpoint/2010/main" val="229263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started as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product back in 2001. It picked up a lot of users along the way, and a large developer community to extend and shape it in ways that we couldn’t foresee. For the most part, the extensibility that customers did followed the same patterns and practices that the developers inside the team used. Things like web parts, SharePoint feature XML, etc. were all the same, and a large majority of the features were written in C#, compiled to DLLs, and deployed to the servers.</a:t>
            </a:r>
          </a:p>
          <a:p>
            <a:r>
              <a:rPr lang="en-US" sz="1200" b="0" i="0" kern="1200" dirty="0" smtClean="0">
                <a:solidFill>
                  <a:schemeClr val="tx1"/>
                </a:solidFill>
                <a:effectLst/>
                <a:latin typeface="+mn-lt"/>
                <a:ea typeface="+mn-ea"/>
                <a:cs typeface="+mn-cs"/>
              </a:rPr>
              <a:t>While that solution works well in an environment with only one enterprise, it doesn’t work and scale in the cloud, where multiple tenants all run side-by-side. Because of this, traditional extensibility models don’t work, and alternate methods were introduced. Two popular ways of customizing SharePoint are through client-side JavaScript injection and the SharePoint add-in model. Both of these solutions have pros and cons. Let’s start with script injection.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F8B03D-8AAE-493A-9BDC-B564057FA624}" type="slidenum">
              <a:rPr lang="en-GB" smtClean="0"/>
              <a:t>9</a:t>
            </a:fld>
            <a:endParaRPr lang="en-GB"/>
          </a:p>
        </p:txBody>
      </p:sp>
    </p:spTree>
    <p:extLst>
      <p:ext uri="{BB962C8B-B14F-4D97-AF65-F5344CB8AC3E}">
        <p14:creationId xmlns:p14="http://schemas.microsoft.com/office/powerpoint/2010/main" val="184757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purpose of the SharePoint Framework to make client-side customizations an official development model for SharePoint developers. </a:t>
            </a:r>
          </a:p>
          <a:p>
            <a:endParaRPr lang="en-US" sz="1200" dirty="0" smtClean="0"/>
          </a:p>
          <a:p>
            <a:r>
              <a:rPr lang="en-US" sz="1200" dirty="0" smtClean="0"/>
              <a:t>Developers are able to create client-side customizations that are packaged and deployed to SharePoint sites just like SharePoint solutions and SharePoint add-ins were in previous versions.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10</a:t>
            </a:fld>
            <a:endParaRPr lang="sr-Latn-RS"/>
          </a:p>
        </p:txBody>
      </p:sp>
    </p:spTree>
    <p:extLst>
      <p:ext uri="{BB962C8B-B14F-4D97-AF65-F5344CB8AC3E}">
        <p14:creationId xmlns:p14="http://schemas.microsoft.com/office/powerpoint/2010/main" val="167881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These customizations will also have easy access to SharePoint data using APIs included with the SharePoint Framework. But this does not mean they will be limited to accessing just SharePoint data… they are client-side solutions that can use any technology to access other data sources, including the Microsoft Graph, Office Graph or other accessible APIs.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11</a:t>
            </a:fld>
            <a:endParaRPr lang="sr-Latn-RS"/>
          </a:p>
        </p:txBody>
      </p:sp>
    </p:spTree>
    <p:extLst>
      <p:ext uri="{BB962C8B-B14F-4D97-AF65-F5344CB8AC3E}">
        <p14:creationId xmlns:p14="http://schemas.microsoft.com/office/powerpoint/2010/main" val="28289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Наслов слајда">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sr-Cyrl-RS"/>
              <a:t>Кликните и уредите наслов мастера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r-Cyrl-RS"/>
              <a:t>Кликните и уредите стил поднаслова мастера</a:t>
            </a:r>
            <a:endParaRPr lang="en-US" dirty="0"/>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271776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Наслов и вертикални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a:t>Кликните и уредите наслов мастера</a:t>
            </a:r>
            <a:endParaRPr lang="en-US"/>
          </a:p>
        </p:txBody>
      </p:sp>
      <p:sp>
        <p:nvSpPr>
          <p:cNvPr id="3" name="Vertical Text Placeholder 2"/>
          <p:cNvSpPr>
            <a:spLocks noGrp="1"/>
          </p:cNvSpPr>
          <p:nvPr>
            <p:ph type="body" orient="vert" idx="1"/>
          </p:nvPr>
        </p:nvSpPr>
        <p:spPr/>
        <p:txBody>
          <a:bodyPr vert="eaVert"/>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276043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и наслов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sr-Cyrl-RS"/>
              <a:t>Кликните и уредите наслов мастера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2820189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Rectangle 2"/>
          <p:cNvSpPr/>
          <p:nvPr/>
        </p:nvSpPr>
        <p:spPr>
          <a:xfrm>
            <a:off x="0" y="1477106"/>
            <a:ext cx="10530672" cy="1236953"/>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609600" y="1510771"/>
            <a:ext cx="10972800" cy="1143000"/>
          </a:xfrm>
        </p:spPr>
        <p:txBody>
          <a:bodyPr/>
          <a:lstStyle>
            <a:lvl1pPr algn="l">
              <a:defRPr>
                <a:solidFill>
                  <a:schemeClr val="bg1"/>
                </a:solidFill>
              </a:defRPr>
            </a:lvl1pPr>
          </a:lstStyle>
          <a:p>
            <a:r>
              <a:rPr lang="sr-Latn-RS" dirty="0"/>
              <a:t>Title </a:t>
            </a:r>
            <a:r>
              <a:rPr lang="sr-Latn-RS" dirty="0" err="1"/>
              <a:t>Of</a:t>
            </a:r>
            <a:r>
              <a:rPr lang="sr-Latn-RS" dirty="0"/>
              <a:t> </a:t>
            </a:r>
            <a:r>
              <a:rPr lang="sr-Latn-RS" dirty="0" err="1"/>
              <a:t>The</a:t>
            </a:r>
            <a:r>
              <a:rPr lang="sr-Latn-RS" dirty="0"/>
              <a:t> </a:t>
            </a:r>
            <a:r>
              <a:rPr lang="sr-Latn-RS" dirty="0" err="1"/>
              <a:t>Presentation</a:t>
            </a:r>
            <a:endParaRPr lang="de-DE" dirty="0"/>
          </a:p>
        </p:txBody>
      </p:sp>
      <p:sp>
        <p:nvSpPr>
          <p:cNvPr id="12" name="Inhaltsplatzhalter 2"/>
          <p:cNvSpPr>
            <a:spLocks noGrp="1"/>
          </p:cNvSpPr>
          <p:nvPr>
            <p:ph idx="1" hasCustomPrompt="1"/>
          </p:nvPr>
        </p:nvSpPr>
        <p:spPr>
          <a:xfrm>
            <a:off x="609600" y="4614333"/>
            <a:ext cx="10972800" cy="1452565"/>
          </a:xfrm>
        </p:spPr>
        <p:txBody>
          <a:bodyPr>
            <a:normAutofit/>
          </a:bodyPr>
          <a:lstStyle>
            <a:lvl2pPr marL="0" marR="0" indent="0" algn="l" defTabSz="914400" rtl="0" eaLnBrk="0" fontAlgn="base" latinLnBrk="0" hangingPunct="0">
              <a:lnSpc>
                <a:spcPct val="100000"/>
              </a:lnSpc>
              <a:spcBef>
                <a:spcPct val="20000"/>
              </a:spcBef>
              <a:spcAft>
                <a:spcPct val="0"/>
              </a:spcAft>
              <a:buClrTx/>
              <a:buSzTx/>
              <a:buFont typeface="Arial" charset="0"/>
              <a:buNone/>
              <a:tabLst/>
              <a:defRPr sz="1800" baseline="0"/>
            </a:lvl2pPr>
          </a:lstStyle>
          <a:p>
            <a:pPr lvl="1"/>
            <a:r>
              <a:rPr lang="sr-Latn-RS" noProof="0" dirty="0" err="1"/>
              <a:t>FirstName</a:t>
            </a:r>
            <a:r>
              <a:rPr lang="sr-Latn-RS" noProof="0" dirty="0"/>
              <a:t> </a:t>
            </a:r>
            <a:r>
              <a:rPr lang="sr-Latn-RS" noProof="0" dirty="0" err="1"/>
              <a:t>LastName</a:t>
            </a:r>
            <a:endParaRPr lang="sr-Latn-RS" noProof="0" dirty="0"/>
          </a:p>
          <a:p>
            <a:pPr lvl="1"/>
            <a:r>
              <a:rPr lang="sr-Latn-RS" noProof="0" dirty="0" err="1"/>
              <a:t>Position</a:t>
            </a:r>
            <a:r>
              <a:rPr lang="sr-Latn-RS" noProof="0" dirty="0"/>
              <a:t> / </a:t>
            </a:r>
            <a:r>
              <a:rPr lang="sr-Latn-RS" noProof="0" dirty="0" err="1"/>
              <a:t>Company</a:t>
            </a:r>
            <a:endParaRPr lang="sr-Latn-RS" noProof="0" dirty="0"/>
          </a:p>
          <a:p>
            <a:pPr lvl="1"/>
            <a:r>
              <a:rPr lang="sr-Latn-RS" noProof="0" dirty="0"/>
              <a:t>Firstname@lastname.com</a:t>
            </a:r>
          </a:p>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sr-Latn-RS" noProof="0" dirty="0"/>
              <a:t>@</a:t>
            </a:r>
            <a:r>
              <a:rPr lang="sr-Latn-RS" noProof="0" dirty="0" err="1"/>
              <a:t>Firstname</a:t>
            </a:r>
            <a:endParaRPr lang="en-US" noProof="0" dirty="0"/>
          </a:p>
        </p:txBody>
      </p:sp>
    </p:spTree>
    <p:extLst>
      <p:ext uri="{BB962C8B-B14F-4D97-AF65-F5344CB8AC3E}">
        <p14:creationId xmlns:p14="http://schemas.microsoft.com/office/powerpoint/2010/main" val="293447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4" name="Rectangle 3"/>
          <p:cNvSpPr/>
          <p:nvPr/>
        </p:nvSpPr>
        <p:spPr>
          <a:xfrm>
            <a:off x="643467" y="4118504"/>
            <a:ext cx="11548533" cy="1143000"/>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643467" y="4118503"/>
            <a:ext cx="10972800" cy="1143000"/>
          </a:xfrm>
        </p:spPr>
        <p:txBody>
          <a:bodyPr/>
          <a:lstStyle>
            <a:lvl1pPr algn="l">
              <a:defRPr>
                <a:solidFill>
                  <a:schemeClr val="bg1"/>
                </a:solidFill>
              </a:defRPr>
            </a:lvl1pPr>
          </a:lstStyle>
          <a:p>
            <a:r>
              <a:rPr lang="sr-Latn-RS" dirty="0"/>
              <a:t>Demo Title</a:t>
            </a:r>
            <a:endParaRPr lang="de-DE" dirty="0"/>
          </a:p>
        </p:txBody>
      </p:sp>
      <p:sp>
        <p:nvSpPr>
          <p:cNvPr id="12" name="Inhaltsplatzhalter 2"/>
          <p:cNvSpPr>
            <a:spLocks noGrp="1"/>
          </p:cNvSpPr>
          <p:nvPr>
            <p:ph idx="1" hasCustomPrompt="1"/>
          </p:nvPr>
        </p:nvSpPr>
        <p:spPr>
          <a:xfrm>
            <a:off x="643467" y="5300133"/>
            <a:ext cx="10972800" cy="482601"/>
          </a:xfrm>
        </p:spPr>
        <p:txBody>
          <a:bodyPr>
            <a:normAutofit/>
          </a:bodyPr>
          <a:lstStyle>
            <a:lvl2pPr marL="0" marR="0" indent="0" algn="l" defTabSz="914400" rtl="0" eaLnBrk="0" fontAlgn="base" latinLnBrk="0" hangingPunct="0">
              <a:lnSpc>
                <a:spcPct val="100000"/>
              </a:lnSpc>
              <a:spcBef>
                <a:spcPct val="20000"/>
              </a:spcBef>
              <a:spcAft>
                <a:spcPct val="0"/>
              </a:spcAft>
              <a:buClrTx/>
              <a:buSzTx/>
              <a:buFont typeface="Arial" charset="0"/>
              <a:buNone/>
              <a:tabLst/>
              <a:defRPr sz="1800" baseline="0"/>
            </a:lvl2pPr>
          </a:lstStyle>
          <a:p>
            <a:pPr lvl="1"/>
            <a:r>
              <a:rPr lang="sr-Latn-RS" noProof="0" dirty="0" err="1"/>
              <a:t>What</a:t>
            </a:r>
            <a:r>
              <a:rPr lang="sr-Latn-RS" noProof="0" dirty="0"/>
              <a:t> </a:t>
            </a:r>
            <a:r>
              <a:rPr lang="sr-Latn-RS" noProof="0" dirty="0" err="1"/>
              <a:t>you</a:t>
            </a:r>
            <a:r>
              <a:rPr lang="sr-Latn-RS" noProof="0" dirty="0"/>
              <a:t> </a:t>
            </a:r>
            <a:r>
              <a:rPr lang="sr-Latn-RS" noProof="0" dirty="0" err="1"/>
              <a:t>will</a:t>
            </a:r>
            <a:r>
              <a:rPr lang="sr-Latn-RS" noProof="0" dirty="0"/>
              <a:t> </a:t>
            </a:r>
            <a:r>
              <a:rPr lang="sr-Latn-RS" noProof="0" dirty="0" err="1"/>
              <a:t>present</a:t>
            </a:r>
            <a:r>
              <a:rPr lang="sr-Latn-RS" noProof="0" dirty="0"/>
              <a:t>?</a:t>
            </a:r>
            <a:endParaRPr lang="en-US" noProof="0" dirty="0"/>
          </a:p>
        </p:txBody>
      </p:sp>
    </p:spTree>
    <p:extLst>
      <p:ext uri="{BB962C8B-B14F-4D97-AF65-F5344CB8AC3E}">
        <p14:creationId xmlns:p14="http://schemas.microsoft.com/office/powerpoint/2010/main" val="12987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Rectangle 3"/>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a:solidFill>
                  <a:schemeClr val="bg1"/>
                </a:solidFill>
              </a:defRPr>
            </a:lvl1pPr>
          </a:lstStyle>
          <a:p>
            <a:r>
              <a:rPr lang="sr-Latn-RS" dirty="0"/>
              <a:t>Agenda</a:t>
            </a:r>
            <a:endParaRPr lang="de-DE" dirty="0"/>
          </a:p>
        </p:txBody>
      </p:sp>
      <p:sp>
        <p:nvSpPr>
          <p:cNvPr id="12" name="Inhaltsplatzhalter 2"/>
          <p:cNvSpPr>
            <a:spLocks noGrp="1"/>
          </p:cNvSpPr>
          <p:nvPr>
            <p:ph idx="1" hasCustomPrompt="1"/>
          </p:nvPr>
        </p:nvSpPr>
        <p:spPr>
          <a:xfrm>
            <a:off x="395111" y="1566333"/>
            <a:ext cx="11638845" cy="4559832"/>
          </a:xfrm>
        </p:spPr>
        <p:txBody>
          <a:bodyPr>
            <a:normAutofit/>
          </a:bodyPr>
          <a:lstStyle>
            <a:lvl1pPr marL="514350" indent="-514350">
              <a:buFont typeface="+mj-lt"/>
              <a:buAutoNum type="arabicPeriod"/>
              <a:defRPr sz="2400"/>
            </a:lvl1pPr>
            <a:lvl2pPr marL="857250" indent="-514350">
              <a:buFont typeface="+mj-lt"/>
              <a:buAutoNum type="arabicPeriod"/>
              <a:defRPr/>
            </a:lvl2pPr>
            <a:lvl3pPr marL="1143000" indent="-457200">
              <a:buFont typeface="+mj-lt"/>
              <a:buAutoNum type="arabicPeriod"/>
              <a:defRPr/>
            </a:lvl3pPr>
            <a:lvl4pPr marL="1371600" indent="-342900">
              <a:buFont typeface="+mj-lt"/>
              <a:buAutoNum type="arabicPeriod"/>
              <a:defRPr/>
            </a:lvl4pPr>
            <a:lvl5pPr marL="1714500" indent="-342900">
              <a:buFont typeface="+mj-lt"/>
              <a:buAutoNum type="arabicPeriod"/>
              <a:defRPr/>
            </a:lvl5pPr>
          </a:lstStyle>
          <a:p>
            <a:pPr lvl="0"/>
            <a:r>
              <a:rPr lang="en-US" noProof="0" dirty="0"/>
              <a:t>One</a:t>
            </a:r>
          </a:p>
          <a:p>
            <a:pPr lvl="0"/>
            <a:r>
              <a:rPr lang="en-US" noProof="0" dirty="0"/>
              <a:t>Two</a:t>
            </a:r>
          </a:p>
          <a:p>
            <a:pPr lvl="0"/>
            <a:r>
              <a:rPr lang="en-US" noProof="0" dirty="0"/>
              <a:t>Three</a:t>
            </a:r>
          </a:p>
          <a:p>
            <a:pPr lvl="0"/>
            <a:r>
              <a:rPr lang="en-US" noProof="0" dirty="0"/>
              <a:t>Four</a:t>
            </a:r>
          </a:p>
          <a:p>
            <a:pPr lvl="0"/>
            <a:r>
              <a:rPr lang="en-US" noProof="0" dirty="0"/>
              <a:t>Five</a:t>
            </a:r>
          </a:p>
        </p:txBody>
      </p:sp>
    </p:spTree>
    <p:extLst>
      <p:ext uri="{BB962C8B-B14F-4D97-AF65-F5344CB8AC3E}">
        <p14:creationId xmlns:p14="http://schemas.microsoft.com/office/powerpoint/2010/main" val="48918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mple">
    <p:spTree>
      <p:nvGrpSpPr>
        <p:cNvPr id="1" name=""/>
        <p:cNvGrpSpPr/>
        <p:nvPr/>
      </p:nvGrpSpPr>
      <p:grpSpPr>
        <a:xfrm>
          <a:off x="0" y="0"/>
          <a:ext cx="0" cy="0"/>
          <a:chOff x="0" y="0"/>
          <a:chExt cx="0" cy="0"/>
        </a:xfrm>
      </p:grpSpPr>
      <p:sp>
        <p:nvSpPr>
          <p:cNvPr id="4" name="Rectangle 3"/>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a:solidFill>
                  <a:schemeClr val="bg1"/>
                </a:solidFill>
              </a:defRPr>
            </a:lvl1pPr>
          </a:lstStyle>
          <a:p>
            <a:r>
              <a:rPr lang="sr-Latn-RS" dirty="0"/>
              <a:t>Title</a:t>
            </a:r>
            <a:endParaRPr lang="de-DE" dirty="0"/>
          </a:p>
        </p:txBody>
      </p:sp>
      <p:sp>
        <p:nvSpPr>
          <p:cNvPr id="12" name="Inhaltsplatzhalter 2"/>
          <p:cNvSpPr>
            <a:spLocks noGrp="1"/>
          </p:cNvSpPr>
          <p:nvPr>
            <p:ph idx="1" hasCustomPrompt="1"/>
          </p:nvPr>
        </p:nvSpPr>
        <p:spPr>
          <a:xfrm>
            <a:off x="395111" y="1566333"/>
            <a:ext cx="11638845" cy="4559832"/>
          </a:xfrm>
        </p:spPr>
        <p:txBody>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210545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s">
    <p:spTree>
      <p:nvGrpSpPr>
        <p:cNvPr id="1" name=""/>
        <p:cNvGrpSpPr/>
        <p:nvPr/>
      </p:nvGrpSpPr>
      <p:grpSpPr>
        <a:xfrm>
          <a:off x="0" y="0"/>
          <a:ext cx="0" cy="0"/>
          <a:chOff x="0" y="0"/>
          <a:chExt cx="0" cy="0"/>
        </a:xfrm>
      </p:grpSpPr>
      <p:sp>
        <p:nvSpPr>
          <p:cNvPr id="5" name="Rectangle 4"/>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406402" y="274638"/>
            <a:ext cx="11446933" cy="1143000"/>
          </a:xfrm>
        </p:spPr>
        <p:txBody>
          <a:bodyPr/>
          <a:lstStyle>
            <a:lvl1pPr>
              <a:defRPr>
                <a:solidFill>
                  <a:schemeClr val="bg1"/>
                </a:solidFill>
              </a:defRPr>
            </a:lvl1pPr>
          </a:lstStyle>
          <a:p>
            <a:r>
              <a:rPr lang="sr-Latn-RS" dirty="0"/>
              <a:t>Title</a:t>
            </a:r>
            <a:endParaRPr lang="de-DE" dirty="0"/>
          </a:p>
        </p:txBody>
      </p:sp>
      <p:sp>
        <p:nvSpPr>
          <p:cNvPr id="3" name="Inhaltsplatzhalter 2"/>
          <p:cNvSpPr>
            <a:spLocks noGrp="1"/>
          </p:cNvSpPr>
          <p:nvPr>
            <p:ph sz="half" idx="1" hasCustomPrompt="1"/>
          </p:nvPr>
        </p:nvSpPr>
        <p:spPr>
          <a:xfrm>
            <a:off x="406402" y="1600203"/>
            <a:ext cx="5587999"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
        <p:nvSpPr>
          <p:cNvPr id="7" name="Inhaltsplatzhalter 3"/>
          <p:cNvSpPr>
            <a:spLocks noGrp="1"/>
          </p:cNvSpPr>
          <p:nvPr>
            <p:ph sz="half" idx="2" hasCustomPrompt="1"/>
          </p:nvPr>
        </p:nvSpPr>
        <p:spPr>
          <a:xfrm>
            <a:off x="6197599" y="1600203"/>
            <a:ext cx="5655735"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14247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ponsors">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0295" y="311532"/>
            <a:ext cx="9591616" cy="5869845"/>
          </a:xfrm>
          <a:prstGeom prst="rect">
            <a:avLst/>
          </a:prstGeom>
        </p:spPr>
      </p:pic>
    </p:spTree>
    <p:extLst>
      <p:ext uri="{BB962C8B-B14F-4D97-AF65-F5344CB8AC3E}">
        <p14:creationId xmlns:p14="http://schemas.microsoft.com/office/powerpoint/2010/main" val="389500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7156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rvey">
    <p:spTree>
      <p:nvGrpSpPr>
        <p:cNvPr id="1" name=""/>
        <p:cNvGrpSpPr/>
        <p:nvPr/>
      </p:nvGrpSpPr>
      <p:grpSpPr>
        <a:xfrm>
          <a:off x="0" y="0"/>
          <a:ext cx="0" cy="0"/>
          <a:chOff x="0" y="0"/>
          <a:chExt cx="0" cy="0"/>
        </a:xfrm>
      </p:grpSpPr>
      <p:sp>
        <p:nvSpPr>
          <p:cNvPr id="3" name="Rectangle 2"/>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395111" y="274638"/>
            <a:ext cx="11401779" cy="1143000"/>
          </a:xfrm>
        </p:spPr>
        <p:txBody>
          <a:bodyPr/>
          <a:lstStyle>
            <a:lvl1pPr>
              <a:defRPr>
                <a:solidFill>
                  <a:schemeClr val="bg1"/>
                </a:solidFill>
              </a:defRPr>
            </a:lvl1pPr>
          </a:lstStyle>
          <a:p>
            <a:r>
              <a:rPr lang="sr-Latn-RS" dirty="0"/>
              <a:t>Anketa / </a:t>
            </a:r>
            <a:r>
              <a:rPr lang="sr-Latn-RS" dirty="0" err="1"/>
              <a:t>Survey</a:t>
            </a:r>
            <a:endParaRPr lang="de-DE" dirty="0"/>
          </a:p>
        </p:txBody>
      </p:sp>
    </p:spTree>
    <p:extLst>
      <p:ext uri="{BB962C8B-B14F-4D97-AF65-F5344CB8AC3E}">
        <p14:creationId xmlns:p14="http://schemas.microsoft.com/office/powerpoint/2010/main" val="224083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слов и садржа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a:t>Кликните и уредите наслов мастера</a:t>
            </a:r>
            <a:endParaRPr lang="en-US" dirty="0"/>
          </a:p>
        </p:txBody>
      </p:sp>
      <p:sp>
        <p:nvSpPr>
          <p:cNvPr id="3" name="Content Placeholder 2"/>
          <p:cNvSpPr>
            <a:spLocks noGrp="1"/>
          </p:cNvSpPr>
          <p:nvPr>
            <p:ph idx="1"/>
          </p:nvPr>
        </p:nvSpPr>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4281918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Opening">
    <p:spTree>
      <p:nvGrpSpPr>
        <p:cNvPr id="1" name=""/>
        <p:cNvGrpSpPr/>
        <p:nvPr/>
      </p:nvGrpSpPr>
      <p:grpSpPr>
        <a:xfrm>
          <a:off x="0" y="0"/>
          <a:ext cx="0" cy="0"/>
          <a:chOff x="0" y="0"/>
          <a:chExt cx="0" cy="0"/>
        </a:xfrm>
      </p:grpSpPr>
      <p:sp>
        <p:nvSpPr>
          <p:cNvPr id="4" name="Rectangle 3"/>
          <p:cNvSpPr/>
          <p:nvPr/>
        </p:nvSpPr>
        <p:spPr>
          <a:xfrm>
            <a:off x="0" y="-362"/>
            <a:ext cx="12192000" cy="6858362"/>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1187" y="604837"/>
            <a:ext cx="8429625" cy="5648325"/>
          </a:xfrm>
          <a:prstGeom prst="rect">
            <a:avLst/>
          </a:prstGeom>
        </p:spPr>
      </p:pic>
    </p:spTree>
    <p:extLst>
      <p:ext uri="{BB962C8B-B14F-4D97-AF65-F5344CB8AC3E}">
        <p14:creationId xmlns:p14="http://schemas.microsoft.com/office/powerpoint/2010/main" val="1588163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TextBox 1"/>
          <p:cNvSpPr txBox="1"/>
          <p:nvPr/>
        </p:nvSpPr>
        <p:spPr>
          <a:xfrm>
            <a:off x="4713111" y="1641439"/>
            <a:ext cx="2381956" cy="3046988"/>
          </a:xfrm>
          <a:prstGeom prst="rect">
            <a:avLst/>
          </a:prstGeom>
          <a:noFill/>
        </p:spPr>
        <p:txBody>
          <a:bodyPr wrap="square" rtlCol="0">
            <a:spAutoFit/>
          </a:bodyPr>
          <a:lstStyle/>
          <a:p>
            <a:pPr algn="ctr"/>
            <a:r>
              <a:rPr lang="sr-Latn-RS" sz="19200" b="0" dirty="0">
                <a:solidFill>
                  <a:schemeClr val="tx1">
                    <a:lumMod val="85000"/>
                    <a:lumOff val="15000"/>
                  </a:schemeClr>
                </a:solidFill>
                <a:latin typeface="Segoe UI Semibold" panose="020B0702040204020203" pitchFamily="34" charset="0"/>
                <a:cs typeface="Segoe UI Semibold" panose="020B0702040204020203" pitchFamily="34" charset="0"/>
              </a:rPr>
              <a:t>?</a:t>
            </a:r>
            <a:endParaRPr lang="en-US" sz="19200" b="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34109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B203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69239" y="2596003"/>
            <a:ext cx="11653523" cy="1793104"/>
          </a:xfrm>
        </p:spPr>
        <p:txBody>
          <a:bodyPr>
            <a:noAutofit/>
          </a:bodyPr>
          <a:lstStyle>
            <a:lvl1pPr algn="l" defTabSz="914313" rtl="0" eaLnBrk="1" latinLnBrk="0" hangingPunct="1">
              <a:lnSpc>
                <a:spcPct val="90000"/>
              </a:lnSpc>
              <a:spcBef>
                <a:spcPct val="0"/>
              </a:spcBef>
              <a:buNone/>
              <a:defRPr kumimoji="0" lang="en-US" sz="7200" b="0" i="0" u="none" strike="noStrike" kern="1200" cap="none" spc="-99" normalizeH="0" baseline="0" dirty="0" smtClean="0">
                <a:ln w="3175">
                  <a:noFill/>
                </a:ln>
                <a:solidFill>
                  <a:schemeClr val="tx1"/>
                </a:solidFill>
                <a:effectLst/>
                <a:uLnTx/>
                <a:uFillTx/>
                <a:latin typeface="Segoe UI Light" pitchFamily="34" charset="0"/>
                <a:ea typeface="+mn-ea"/>
                <a:cs typeface="Segoe UI" pitchFamily="34" charset="0"/>
              </a:defRPr>
            </a:lvl1pPr>
            <a:lvl2pPr marL="609585" indent="0">
              <a:buNone/>
              <a:defRPr sz="16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text styles</a:t>
            </a:r>
            <a:endParaRPr lang="hr-HR" dirty="0"/>
          </a:p>
        </p:txBody>
      </p:sp>
      <p:pic>
        <p:nvPicPr>
          <p:cNvPr id="8" name="Obraz 3" descr="lgoo_m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9239" y="6342636"/>
            <a:ext cx="1132251" cy="23920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2392" y="6213310"/>
            <a:ext cx="2170259" cy="497863"/>
          </a:xfrm>
          <a:prstGeom prst="rect">
            <a:avLst/>
          </a:prstGeom>
        </p:spPr>
      </p:pic>
    </p:spTree>
    <p:extLst>
      <p:ext uri="{BB962C8B-B14F-4D97-AF65-F5344CB8AC3E}">
        <p14:creationId xmlns:p14="http://schemas.microsoft.com/office/powerpoint/2010/main" val="20025297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7" name="Title 6"/>
          <p:cNvSpPr>
            <a:spLocks noGrp="1"/>
          </p:cNvSpPr>
          <p:nvPr>
            <p:ph type="title"/>
          </p:nvPr>
        </p:nvSpPr>
        <p:spPr/>
        <p:txBody>
          <a:bodyPr/>
          <a:lstStyle>
            <a:lvl1pPr>
              <a:defRPr b="0">
                <a:solidFill>
                  <a:srgbClr val="00BCF2"/>
                </a:solidFill>
                <a:latin typeface="Segoe UI" pitchFamily="34" charset="0"/>
                <a:ea typeface="Segoe UI" pitchFamily="34" charset="0"/>
                <a:cs typeface="Segoe UI" pitchFamily="34" charset="0"/>
              </a:defRPr>
            </a:lvl1pPr>
          </a:lstStyle>
          <a:p>
            <a:r>
              <a:rPr lang="en-US"/>
              <a:t>Click to edit Master title style</a:t>
            </a:r>
            <a:endParaRPr lang="en-CA"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2392" y="6213310"/>
            <a:ext cx="2170259" cy="497861"/>
          </a:xfrm>
          <a:prstGeom prst="rect">
            <a:avLst/>
          </a:prstGeom>
        </p:spPr>
      </p:pic>
      <p:pic>
        <p:nvPicPr>
          <p:cNvPr id="12" name="Picture 11"/>
          <p:cNvPicPr>
            <a:picLocks noChangeAspect="1"/>
          </p:cNvPicPr>
          <p:nvPr userDrawn="1"/>
        </p:nvPicPr>
        <p:blipFill>
          <a:blip r:embed="rId3" cstate="print"/>
          <a:stretch>
            <a:fillRect/>
          </a:stretch>
        </p:blipFill>
        <p:spPr bwMode="black">
          <a:xfrm>
            <a:off x="269239" y="6342636"/>
            <a:ext cx="1132251" cy="242776"/>
          </a:xfrm>
          <a:prstGeom prst="rect">
            <a:avLst/>
          </a:prstGeom>
        </p:spPr>
      </p:pic>
    </p:spTree>
    <p:extLst>
      <p:ext uri="{BB962C8B-B14F-4D97-AF65-F5344CB8AC3E}">
        <p14:creationId xmlns:p14="http://schemas.microsoft.com/office/powerpoint/2010/main" val="1932774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Rectangle 2"/>
          <p:cNvSpPr/>
          <p:nvPr/>
        </p:nvSpPr>
        <p:spPr>
          <a:xfrm>
            <a:off x="0" y="1477106"/>
            <a:ext cx="10530672" cy="1236953"/>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609600" y="1510771"/>
            <a:ext cx="10972800" cy="1143000"/>
          </a:xfrm>
        </p:spPr>
        <p:txBody>
          <a:bodyPr/>
          <a:lstStyle>
            <a:lvl1pPr algn="l">
              <a:defRPr>
                <a:solidFill>
                  <a:schemeClr val="bg1"/>
                </a:solidFill>
              </a:defRPr>
            </a:lvl1pPr>
          </a:lstStyle>
          <a:p>
            <a:r>
              <a:rPr lang="sr-Latn-RS" dirty="0"/>
              <a:t>Title </a:t>
            </a:r>
            <a:r>
              <a:rPr lang="sr-Latn-RS" dirty="0" err="1"/>
              <a:t>Of</a:t>
            </a:r>
            <a:r>
              <a:rPr lang="sr-Latn-RS" dirty="0"/>
              <a:t> </a:t>
            </a:r>
            <a:r>
              <a:rPr lang="sr-Latn-RS" dirty="0" err="1"/>
              <a:t>The</a:t>
            </a:r>
            <a:r>
              <a:rPr lang="sr-Latn-RS" dirty="0"/>
              <a:t> </a:t>
            </a:r>
            <a:r>
              <a:rPr lang="sr-Latn-RS" dirty="0" err="1"/>
              <a:t>Presentation</a:t>
            </a:r>
            <a:endParaRPr lang="de-DE" dirty="0"/>
          </a:p>
        </p:txBody>
      </p:sp>
      <p:sp>
        <p:nvSpPr>
          <p:cNvPr id="12" name="Inhaltsplatzhalter 2"/>
          <p:cNvSpPr>
            <a:spLocks noGrp="1"/>
          </p:cNvSpPr>
          <p:nvPr>
            <p:ph idx="1" hasCustomPrompt="1"/>
          </p:nvPr>
        </p:nvSpPr>
        <p:spPr>
          <a:xfrm>
            <a:off x="609600" y="4614333"/>
            <a:ext cx="10972800" cy="1452565"/>
          </a:xfrm>
        </p:spPr>
        <p:txBody>
          <a:bodyPr>
            <a:normAutofit/>
          </a:bodyPr>
          <a:lstStyle>
            <a:lvl2pPr marL="0" marR="0" indent="0" algn="l" defTabSz="914400" rtl="0" eaLnBrk="0" fontAlgn="base" latinLnBrk="0" hangingPunct="0">
              <a:lnSpc>
                <a:spcPct val="100000"/>
              </a:lnSpc>
              <a:spcBef>
                <a:spcPct val="20000"/>
              </a:spcBef>
              <a:spcAft>
                <a:spcPct val="0"/>
              </a:spcAft>
              <a:buClrTx/>
              <a:buSzTx/>
              <a:buFont typeface="Arial" charset="0"/>
              <a:buNone/>
              <a:tabLst/>
              <a:defRPr sz="1800" baseline="0"/>
            </a:lvl2pPr>
          </a:lstStyle>
          <a:p>
            <a:pPr lvl="1"/>
            <a:r>
              <a:rPr lang="sr-Latn-RS" noProof="0" dirty="0" err="1"/>
              <a:t>FirstName</a:t>
            </a:r>
            <a:r>
              <a:rPr lang="sr-Latn-RS" noProof="0" dirty="0"/>
              <a:t> </a:t>
            </a:r>
            <a:r>
              <a:rPr lang="sr-Latn-RS" noProof="0" dirty="0" err="1"/>
              <a:t>LastName</a:t>
            </a:r>
            <a:endParaRPr lang="sr-Latn-RS" noProof="0" dirty="0"/>
          </a:p>
          <a:p>
            <a:pPr lvl="1"/>
            <a:r>
              <a:rPr lang="sr-Latn-RS" noProof="0" dirty="0" err="1"/>
              <a:t>Position</a:t>
            </a:r>
            <a:r>
              <a:rPr lang="sr-Latn-RS" noProof="0" dirty="0"/>
              <a:t> / </a:t>
            </a:r>
            <a:r>
              <a:rPr lang="sr-Latn-RS" noProof="0" dirty="0" err="1"/>
              <a:t>Company</a:t>
            </a:r>
            <a:endParaRPr lang="sr-Latn-RS" noProof="0" dirty="0"/>
          </a:p>
          <a:p>
            <a:pPr lvl="1"/>
            <a:r>
              <a:rPr lang="sr-Latn-RS" noProof="0" dirty="0"/>
              <a:t>Firstname@lastname.com</a:t>
            </a:r>
          </a:p>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sr-Latn-RS" noProof="0" dirty="0"/>
              <a:t>@</a:t>
            </a:r>
            <a:r>
              <a:rPr lang="sr-Latn-RS" noProof="0" dirty="0" err="1"/>
              <a:t>Firstname</a:t>
            </a:r>
            <a:endParaRPr lang="en-US" noProof="0" dirty="0"/>
          </a:p>
        </p:txBody>
      </p:sp>
    </p:spTree>
    <p:extLst>
      <p:ext uri="{BB962C8B-B14F-4D97-AF65-F5344CB8AC3E}">
        <p14:creationId xmlns:p14="http://schemas.microsoft.com/office/powerpoint/2010/main" val="3950484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4" name="Rectangle 3"/>
          <p:cNvSpPr/>
          <p:nvPr/>
        </p:nvSpPr>
        <p:spPr>
          <a:xfrm>
            <a:off x="643467" y="4118504"/>
            <a:ext cx="11548533" cy="1143000"/>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643467" y="4118503"/>
            <a:ext cx="10972800" cy="1143000"/>
          </a:xfrm>
        </p:spPr>
        <p:txBody>
          <a:bodyPr/>
          <a:lstStyle>
            <a:lvl1pPr algn="l">
              <a:defRPr>
                <a:solidFill>
                  <a:schemeClr val="bg1"/>
                </a:solidFill>
              </a:defRPr>
            </a:lvl1pPr>
          </a:lstStyle>
          <a:p>
            <a:r>
              <a:rPr lang="sr-Latn-RS" dirty="0"/>
              <a:t>Demo Title</a:t>
            </a:r>
            <a:endParaRPr lang="de-DE" dirty="0"/>
          </a:p>
        </p:txBody>
      </p:sp>
      <p:sp>
        <p:nvSpPr>
          <p:cNvPr id="12" name="Inhaltsplatzhalter 2"/>
          <p:cNvSpPr>
            <a:spLocks noGrp="1"/>
          </p:cNvSpPr>
          <p:nvPr>
            <p:ph idx="1" hasCustomPrompt="1"/>
          </p:nvPr>
        </p:nvSpPr>
        <p:spPr>
          <a:xfrm>
            <a:off x="643467" y="5300133"/>
            <a:ext cx="10972800" cy="482601"/>
          </a:xfrm>
        </p:spPr>
        <p:txBody>
          <a:bodyPr>
            <a:normAutofit/>
          </a:bodyPr>
          <a:lstStyle>
            <a:lvl2pPr marL="0" marR="0" indent="0" algn="l" defTabSz="914400" rtl="0" eaLnBrk="0" fontAlgn="base" latinLnBrk="0" hangingPunct="0">
              <a:lnSpc>
                <a:spcPct val="100000"/>
              </a:lnSpc>
              <a:spcBef>
                <a:spcPct val="20000"/>
              </a:spcBef>
              <a:spcAft>
                <a:spcPct val="0"/>
              </a:spcAft>
              <a:buClrTx/>
              <a:buSzTx/>
              <a:buFont typeface="Arial" charset="0"/>
              <a:buNone/>
              <a:tabLst/>
              <a:defRPr sz="1800" baseline="0"/>
            </a:lvl2pPr>
          </a:lstStyle>
          <a:p>
            <a:pPr lvl="1"/>
            <a:r>
              <a:rPr lang="sr-Latn-RS" noProof="0" dirty="0" err="1"/>
              <a:t>What</a:t>
            </a:r>
            <a:r>
              <a:rPr lang="sr-Latn-RS" noProof="0" dirty="0"/>
              <a:t> </a:t>
            </a:r>
            <a:r>
              <a:rPr lang="sr-Latn-RS" noProof="0" dirty="0" err="1"/>
              <a:t>you</a:t>
            </a:r>
            <a:r>
              <a:rPr lang="sr-Latn-RS" noProof="0" dirty="0"/>
              <a:t> </a:t>
            </a:r>
            <a:r>
              <a:rPr lang="sr-Latn-RS" noProof="0" dirty="0" err="1"/>
              <a:t>will</a:t>
            </a:r>
            <a:r>
              <a:rPr lang="sr-Latn-RS" noProof="0" dirty="0"/>
              <a:t> </a:t>
            </a:r>
            <a:r>
              <a:rPr lang="sr-Latn-RS" noProof="0" dirty="0" err="1"/>
              <a:t>present</a:t>
            </a:r>
            <a:r>
              <a:rPr lang="sr-Latn-RS" noProof="0" dirty="0"/>
              <a:t>?</a:t>
            </a:r>
            <a:endParaRPr lang="en-US" noProof="0" dirty="0"/>
          </a:p>
        </p:txBody>
      </p:sp>
    </p:spTree>
    <p:extLst>
      <p:ext uri="{BB962C8B-B14F-4D97-AF65-F5344CB8AC3E}">
        <p14:creationId xmlns:p14="http://schemas.microsoft.com/office/powerpoint/2010/main" val="374617017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Rectangle 3"/>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a:solidFill>
                  <a:schemeClr val="bg1"/>
                </a:solidFill>
              </a:defRPr>
            </a:lvl1pPr>
          </a:lstStyle>
          <a:p>
            <a:r>
              <a:rPr lang="sr-Latn-RS" dirty="0"/>
              <a:t>Agenda</a:t>
            </a:r>
            <a:endParaRPr lang="de-DE" dirty="0"/>
          </a:p>
        </p:txBody>
      </p:sp>
      <p:sp>
        <p:nvSpPr>
          <p:cNvPr id="12" name="Inhaltsplatzhalter 2"/>
          <p:cNvSpPr>
            <a:spLocks noGrp="1"/>
          </p:cNvSpPr>
          <p:nvPr>
            <p:ph idx="1" hasCustomPrompt="1"/>
          </p:nvPr>
        </p:nvSpPr>
        <p:spPr>
          <a:xfrm>
            <a:off x="395111" y="1566333"/>
            <a:ext cx="11638845" cy="4559832"/>
          </a:xfrm>
        </p:spPr>
        <p:txBody>
          <a:bodyPr>
            <a:normAutofit/>
          </a:bodyPr>
          <a:lstStyle>
            <a:lvl1pPr marL="514350" indent="-514350">
              <a:buFont typeface="+mj-lt"/>
              <a:buAutoNum type="arabicPeriod"/>
              <a:defRPr sz="2400"/>
            </a:lvl1pPr>
            <a:lvl2pPr marL="857250" indent="-514350">
              <a:buFont typeface="+mj-lt"/>
              <a:buAutoNum type="arabicPeriod"/>
              <a:defRPr/>
            </a:lvl2pPr>
            <a:lvl3pPr marL="1143000" indent="-457200">
              <a:buFont typeface="+mj-lt"/>
              <a:buAutoNum type="arabicPeriod"/>
              <a:defRPr/>
            </a:lvl3pPr>
            <a:lvl4pPr marL="1371600" indent="-342900">
              <a:buFont typeface="+mj-lt"/>
              <a:buAutoNum type="arabicPeriod"/>
              <a:defRPr/>
            </a:lvl4pPr>
            <a:lvl5pPr marL="1714500" indent="-342900">
              <a:buFont typeface="+mj-lt"/>
              <a:buAutoNum type="arabicPeriod"/>
              <a:defRPr/>
            </a:lvl5pPr>
          </a:lstStyle>
          <a:p>
            <a:pPr lvl="0"/>
            <a:r>
              <a:rPr lang="en-US" noProof="0" dirty="0"/>
              <a:t>One</a:t>
            </a:r>
          </a:p>
          <a:p>
            <a:pPr lvl="0"/>
            <a:r>
              <a:rPr lang="en-US" noProof="0" dirty="0"/>
              <a:t>Two</a:t>
            </a:r>
          </a:p>
          <a:p>
            <a:pPr lvl="0"/>
            <a:r>
              <a:rPr lang="en-US" noProof="0" dirty="0"/>
              <a:t>Three</a:t>
            </a:r>
          </a:p>
          <a:p>
            <a:pPr lvl="0"/>
            <a:r>
              <a:rPr lang="en-US" noProof="0" dirty="0"/>
              <a:t>Four</a:t>
            </a:r>
          </a:p>
          <a:p>
            <a:pPr lvl="0"/>
            <a:r>
              <a:rPr lang="en-US" noProof="0" dirty="0"/>
              <a:t>Five</a:t>
            </a:r>
          </a:p>
        </p:txBody>
      </p:sp>
    </p:spTree>
    <p:extLst>
      <p:ext uri="{BB962C8B-B14F-4D97-AF65-F5344CB8AC3E}">
        <p14:creationId xmlns:p14="http://schemas.microsoft.com/office/powerpoint/2010/main" val="80684372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imple">
    <p:spTree>
      <p:nvGrpSpPr>
        <p:cNvPr id="1" name=""/>
        <p:cNvGrpSpPr/>
        <p:nvPr/>
      </p:nvGrpSpPr>
      <p:grpSpPr>
        <a:xfrm>
          <a:off x="0" y="0"/>
          <a:ext cx="0" cy="0"/>
          <a:chOff x="0" y="0"/>
          <a:chExt cx="0" cy="0"/>
        </a:xfrm>
      </p:grpSpPr>
      <p:sp>
        <p:nvSpPr>
          <p:cNvPr id="4" name="Rectangle 3"/>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a:solidFill>
                  <a:schemeClr val="bg1"/>
                </a:solidFill>
              </a:defRPr>
            </a:lvl1pPr>
          </a:lstStyle>
          <a:p>
            <a:r>
              <a:rPr lang="sr-Latn-RS" dirty="0"/>
              <a:t>Title</a:t>
            </a:r>
            <a:endParaRPr lang="de-DE" dirty="0"/>
          </a:p>
        </p:txBody>
      </p:sp>
      <p:sp>
        <p:nvSpPr>
          <p:cNvPr id="12" name="Inhaltsplatzhalter 2"/>
          <p:cNvSpPr>
            <a:spLocks noGrp="1"/>
          </p:cNvSpPr>
          <p:nvPr>
            <p:ph idx="1" hasCustomPrompt="1"/>
          </p:nvPr>
        </p:nvSpPr>
        <p:spPr>
          <a:xfrm>
            <a:off x="395111" y="1566333"/>
            <a:ext cx="11638845" cy="4559832"/>
          </a:xfrm>
        </p:spPr>
        <p:txBody>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305495332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s">
    <p:spTree>
      <p:nvGrpSpPr>
        <p:cNvPr id="1" name=""/>
        <p:cNvGrpSpPr/>
        <p:nvPr/>
      </p:nvGrpSpPr>
      <p:grpSpPr>
        <a:xfrm>
          <a:off x="0" y="0"/>
          <a:ext cx="0" cy="0"/>
          <a:chOff x="0" y="0"/>
          <a:chExt cx="0" cy="0"/>
        </a:xfrm>
      </p:grpSpPr>
      <p:sp>
        <p:nvSpPr>
          <p:cNvPr id="5" name="Rectangle 4"/>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406402" y="274638"/>
            <a:ext cx="11446933" cy="1143000"/>
          </a:xfrm>
        </p:spPr>
        <p:txBody>
          <a:bodyPr/>
          <a:lstStyle>
            <a:lvl1pPr>
              <a:defRPr>
                <a:solidFill>
                  <a:schemeClr val="bg1"/>
                </a:solidFill>
              </a:defRPr>
            </a:lvl1pPr>
          </a:lstStyle>
          <a:p>
            <a:r>
              <a:rPr lang="sr-Latn-RS" dirty="0"/>
              <a:t>Title</a:t>
            </a:r>
            <a:endParaRPr lang="de-DE" dirty="0"/>
          </a:p>
        </p:txBody>
      </p:sp>
      <p:sp>
        <p:nvSpPr>
          <p:cNvPr id="3" name="Inhaltsplatzhalter 2"/>
          <p:cNvSpPr>
            <a:spLocks noGrp="1"/>
          </p:cNvSpPr>
          <p:nvPr>
            <p:ph sz="half" idx="1" hasCustomPrompt="1"/>
          </p:nvPr>
        </p:nvSpPr>
        <p:spPr>
          <a:xfrm>
            <a:off x="406402" y="1600203"/>
            <a:ext cx="5587999"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
        <p:nvSpPr>
          <p:cNvPr id="7" name="Inhaltsplatzhalter 3"/>
          <p:cNvSpPr>
            <a:spLocks noGrp="1"/>
          </p:cNvSpPr>
          <p:nvPr>
            <p:ph sz="half" idx="2" hasCustomPrompt="1"/>
          </p:nvPr>
        </p:nvSpPr>
        <p:spPr>
          <a:xfrm>
            <a:off x="6197599" y="1600203"/>
            <a:ext cx="5655735"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184425951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ponsors">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998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ље одељк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sr-Cyrl-RS"/>
              <a:t>Кликните и уредите наслов мастера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r-Cyrl-RS"/>
              <a:t>Уреди стилове текста мастера</a:t>
            </a:r>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1236116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513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urvey">
    <p:spTree>
      <p:nvGrpSpPr>
        <p:cNvPr id="1" name=""/>
        <p:cNvGrpSpPr/>
        <p:nvPr/>
      </p:nvGrpSpPr>
      <p:grpSpPr>
        <a:xfrm>
          <a:off x="0" y="0"/>
          <a:ext cx="0" cy="0"/>
          <a:chOff x="0" y="0"/>
          <a:chExt cx="0" cy="0"/>
        </a:xfrm>
      </p:grpSpPr>
      <p:sp>
        <p:nvSpPr>
          <p:cNvPr id="3" name="Rectangle 2"/>
          <p:cNvSpPr/>
          <p:nvPr/>
        </p:nvSpPr>
        <p:spPr>
          <a:xfrm>
            <a:off x="0" y="0"/>
            <a:ext cx="12192000" cy="1417638"/>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a:xfrm>
            <a:off x="395111" y="274638"/>
            <a:ext cx="11401779" cy="1143000"/>
          </a:xfrm>
        </p:spPr>
        <p:txBody>
          <a:bodyPr/>
          <a:lstStyle>
            <a:lvl1pPr>
              <a:defRPr>
                <a:solidFill>
                  <a:schemeClr val="bg1"/>
                </a:solidFill>
              </a:defRPr>
            </a:lvl1pPr>
          </a:lstStyle>
          <a:p>
            <a:r>
              <a:rPr lang="sr-Latn-RS" dirty="0"/>
              <a:t>Anketa / </a:t>
            </a:r>
            <a:r>
              <a:rPr lang="sr-Latn-RS" dirty="0" err="1"/>
              <a:t>Survey</a:t>
            </a:r>
            <a:endParaRPr lang="de-DE" dirty="0"/>
          </a:p>
        </p:txBody>
      </p:sp>
    </p:spTree>
    <p:extLst>
      <p:ext uri="{BB962C8B-B14F-4D97-AF65-F5344CB8AC3E}">
        <p14:creationId xmlns:p14="http://schemas.microsoft.com/office/powerpoint/2010/main" val="176757024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Opening">
    <p:spTree>
      <p:nvGrpSpPr>
        <p:cNvPr id="1" name=""/>
        <p:cNvGrpSpPr/>
        <p:nvPr/>
      </p:nvGrpSpPr>
      <p:grpSpPr>
        <a:xfrm>
          <a:off x="0" y="0"/>
          <a:ext cx="0" cy="0"/>
          <a:chOff x="0" y="0"/>
          <a:chExt cx="0" cy="0"/>
        </a:xfrm>
      </p:grpSpPr>
      <p:sp>
        <p:nvSpPr>
          <p:cNvPr id="4" name="Rectangle 3"/>
          <p:cNvSpPr/>
          <p:nvPr/>
        </p:nvSpPr>
        <p:spPr>
          <a:xfrm>
            <a:off x="0" y="-362"/>
            <a:ext cx="12192000" cy="6858362"/>
          </a:xfrm>
          <a:prstGeom prst="rect">
            <a:avLst/>
          </a:pr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1812" y="595539"/>
            <a:ext cx="5448376" cy="4899174"/>
          </a:xfrm>
          <a:prstGeom prst="rect">
            <a:avLst/>
          </a:prstGeom>
        </p:spPr>
      </p:pic>
    </p:spTree>
    <p:extLst>
      <p:ext uri="{BB962C8B-B14F-4D97-AF65-F5344CB8AC3E}">
        <p14:creationId xmlns:p14="http://schemas.microsoft.com/office/powerpoint/2010/main" val="19223208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TextBox 1"/>
          <p:cNvSpPr txBox="1"/>
          <p:nvPr/>
        </p:nvSpPr>
        <p:spPr>
          <a:xfrm>
            <a:off x="4713111" y="1641439"/>
            <a:ext cx="2381956" cy="3046988"/>
          </a:xfrm>
          <a:prstGeom prst="rect">
            <a:avLst/>
          </a:prstGeom>
          <a:noFill/>
        </p:spPr>
        <p:txBody>
          <a:bodyPr wrap="square" rtlCol="0">
            <a:spAutoFit/>
          </a:bodyPr>
          <a:lstStyle/>
          <a:p>
            <a:pPr algn="ctr"/>
            <a:r>
              <a:rPr lang="sr-Latn-RS" sz="19200" b="0" dirty="0">
                <a:solidFill>
                  <a:schemeClr val="tx1">
                    <a:lumMod val="85000"/>
                    <a:lumOff val="15000"/>
                  </a:schemeClr>
                </a:solidFill>
                <a:latin typeface="Segoe UI Semibold" panose="020B0702040204020203" pitchFamily="34" charset="0"/>
                <a:cs typeface="Segoe UI Semibold" panose="020B0702040204020203" pitchFamily="34" charset="0"/>
              </a:rPr>
              <a:t>?</a:t>
            </a:r>
            <a:endParaRPr lang="en-US" sz="19200" b="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5782177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Наслов и садржа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a:t>Кликните и уредите наслов мастера</a:t>
            </a:r>
            <a:endParaRPr lang="en-US" dirty="0"/>
          </a:p>
        </p:txBody>
      </p:sp>
      <p:sp>
        <p:nvSpPr>
          <p:cNvPr id="3" name="Content Placeholder 2"/>
          <p:cNvSpPr>
            <a:spLocks noGrp="1"/>
          </p:cNvSpPr>
          <p:nvPr>
            <p:ph idx="1"/>
          </p:nvPr>
        </p:nvSpPr>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Date Placeholder 3"/>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211989881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Section divider">
    <p:bg>
      <p:bgPr>
        <a:solidFill>
          <a:srgbClr val="0B203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69239" y="2596003"/>
            <a:ext cx="11653523" cy="1793104"/>
          </a:xfrm>
        </p:spPr>
        <p:txBody>
          <a:bodyPr>
            <a:noAutofit/>
          </a:bodyPr>
          <a:lstStyle>
            <a:lvl1pPr algn="l" defTabSz="914313" rtl="0" eaLnBrk="1" latinLnBrk="0" hangingPunct="1">
              <a:lnSpc>
                <a:spcPct val="90000"/>
              </a:lnSpc>
              <a:spcBef>
                <a:spcPct val="0"/>
              </a:spcBef>
              <a:buNone/>
              <a:defRPr kumimoji="0" lang="en-US" sz="7200" b="0" i="0" u="none" strike="noStrike" kern="1200" cap="none" spc="-99" normalizeH="0" baseline="0" dirty="0" smtClean="0">
                <a:ln w="3175">
                  <a:noFill/>
                </a:ln>
                <a:solidFill>
                  <a:schemeClr val="tx1"/>
                </a:solidFill>
                <a:effectLst/>
                <a:uLnTx/>
                <a:uFillTx/>
                <a:latin typeface="Segoe UI Light" pitchFamily="34" charset="0"/>
                <a:ea typeface="+mn-ea"/>
                <a:cs typeface="Segoe UI" pitchFamily="34" charset="0"/>
              </a:defRPr>
            </a:lvl1pPr>
            <a:lvl2pPr marL="609585" indent="0">
              <a:buNone/>
              <a:defRPr sz="16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text styles</a:t>
            </a:r>
            <a:endParaRPr lang="hr-HR" dirty="0"/>
          </a:p>
        </p:txBody>
      </p:sp>
    </p:spTree>
    <p:extLst>
      <p:ext uri="{BB962C8B-B14F-4D97-AF65-F5344CB8AC3E}">
        <p14:creationId xmlns:p14="http://schemas.microsoft.com/office/powerpoint/2010/main" val="3138160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BBB259A7-9FDB-4109-A32F-8B9EFF8B24D5}" type="slidenum">
              <a:rPr lang="en-US" smtClean="0"/>
              <a:pPr/>
              <a:t>‹#›</a:t>
            </a:fld>
            <a:endParaRPr lang="en-US"/>
          </a:p>
        </p:txBody>
      </p:sp>
    </p:spTree>
    <p:extLst>
      <p:ext uri="{BB962C8B-B14F-4D97-AF65-F5344CB8AC3E}">
        <p14:creationId xmlns:p14="http://schemas.microsoft.com/office/powerpoint/2010/main" val="176070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садржај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a:t>Кликните и уредите наслов мастера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5" name="Date Placeholder 4"/>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314959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Поређењ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RS"/>
              <a:t>Уреди стилове текста мастера</a:t>
            </a:r>
          </a:p>
        </p:txBody>
      </p:sp>
      <p:sp>
        <p:nvSpPr>
          <p:cNvPr id="4" name="Content Placeholder 3"/>
          <p:cNvSpPr>
            <a:spLocks noGrp="1"/>
          </p:cNvSpPr>
          <p:nvPr>
            <p:ph sz="half" idx="2"/>
          </p:nvPr>
        </p:nvSpPr>
        <p:spPr>
          <a:xfrm>
            <a:off x="845127" y="2507550"/>
            <a:ext cx="5156200" cy="3680525"/>
          </a:xfrm>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RS"/>
              <a:t>Уреди стилове текста мастера</a:t>
            </a:r>
          </a:p>
        </p:txBody>
      </p:sp>
      <p:sp>
        <p:nvSpPr>
          <p:cNvPr id="6" name="Content Placeholder 5"/>
          <p:cNvSpPr>
            <a:spLocks noGrp="1"/>
          </p:cNvSpPr>
          <p:nvPr>
            <p:ph sz="quarter" idx="4"/>
          </p:nvPr>
        </p:nvSpPr>
        <p:spPr>
          <a:xfrm>
            <a:off x="6172200" y="2507550"/>
            <a:ext cx="5181601" cy="3680525"/>
          </a:xfrm>
        </p:spPr>
        <p:txBody>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a:p>
        </p:txBody>
      </p:sp>
      <p:sp>
        <p:nvSpPr>
          <p:cNvPr id="7" name="Date Placeholder 6"/>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D365F728-1B45-4A19-A0F3-15ACA42BFE5C}" type="slidenum">
              <a:rPr lang="sr-Latn-RS" smtClean="0"/>
              <a:t>‹#›</a:t>
            </a:fld>
            <a:endParaRPr lang="sr-Latn-RS"/>
          </a:p>
        </p:txBody>
      </p:sp>
      <p:sp>
        <p:nvSpPr>
          <p:cNvPr id="10" name="Title 9"/>
          <p:cNvSpPr>
            <a:spLocks noGrp="1"/>
          </p:cNvSpPr>
          <p:nvPr>
            <p:ph type="title"/>
          </p:nvPr>
        </p:nvSpPr>
        <p:spPr/>
        <p:txBody>
          <a:bodyPr/>
          <a:lstStyle/>
          <a:p>
            <a:r>
              <a:rPr lang="sr-Cyrl-RS"/>
              <a:t>Кликните и уредите наслов мастера</a:t>
            </a:r>
            <a:endParaRPr lang="en-US" dirty="0"/>
          </a:p>
        </p:txBody>
      </p:sp>
    </p:spTree>
    <p:extLst>
      <p:ext uri="{BB962C8B-B14F-4D97-AF65-F5344CB8AC3E}">
        <p14:creationId xmlns:p14="http://schemas.microsoft.com/office/powerpoint/2010/main" val="78610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Само наслов">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D365F728-1B45-4A19-A0F3-15ACA42BFE5C}" type="slidenum">
              <a:rPr lang="sr-Latn-RS" smtClean="0"/>
              <a:t>‹#›</a:t>
            </a:fld>
            <a:endParaRPr lang="sr-Latn-RS"/>
          </a:p>
        </p:txBody>
      </p:sp>
      <p:sp>
        <p:nvSpPr>
          <p:cNvPr id="6" name="Title 5"/>
          <p:cNvSpPr>
            <a:spLocks noGrp="1"/>
          </p:cNvSpPr>
          <p:nvPr>
            <p:ph type="title"/>
          </p:nvPr>
        </p:nvSpPr>
        <p:spPr/>
        <p:txBody>
          <a:bodyPr/>
          <a:lstStyle/>
          <a:p>
            <a:r>
              <a:rPr lang="sr-Cyrl-RS"/>
              <a:t>Кликните и уредите наслов мастера</a:t>
            </a:r>
            <a:endParaRPr lang="en-US"/>
          </a:p>
        </p:txBody>
      </p:sp>
    </p:spTree>
    <p:extLst>
      <p:ext uri="{BB962C8B-B14F-4D97-AF65-F5344CB8AC3E}">
        <p14:creationId xmlns:p14="http://schemas.microsoft.com/office/powerpoint/2010/main" val="217519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но">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177911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адржај са натписом">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sr-Cyrl-RS"/>
              <a:t>Кликните и уредите наслов мастера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Cyrl-RS"/>
              <a:t>Уреди стилове текста мастера</a:t>
            </a:r>
          </a:p>
        </p:txBody>
      </p:sp>
      <p:sp>
        <p:nvSpPr>
          <p:cNvPr id="5" name="Date Placeholder 4"/>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27894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Слика са натписом">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sr-Cyrl-RS"/>
              <a:t>Кликните и уредите наслов мастера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r-Cyrl-RS"/>
              <a:t>Кликните на икону да бисте додали слику</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Cyrl-RS"/>
              <a:t>Уреди стилове текста мастера</a:t>
            </a:r>
          </a:p>
        </p:txBody>
      </p:sp>
      <p:sp>
        <p:nvSpPr>
          <p:cNvPr id="5" name="Date Placeholder 4"/>
          <p:cNvSpPr>
            <a:spLocks noGrp="1"/>
          </p:cNvSpPr>
          <p:nvPr>
            <p:ph type="dt" sz="half" idx="10"/>
          </p:nvPr>
        </p:nvSpPr>
        <p:spPr/>
        <p:txBody>
          <a:bodyPr/>
          <a:lstStyle/>
          <a:p>
            <a:fld id="{7517082F-1EE8-43E2-AF4A-CA2E3F326482}" type="datetimeFigureOut">
              <a:rPr lang="sr-Latn-RS" smtClean="0"/>
              <a:t>8.4.2017</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D365F728-1B45-4A19-A0F3-15ACA42BFE5C}" type="slidenum">
              <a:rPr lang="sr-Latn-RS" smtClean="0"/>
              <a:t>‹#›</a:t>
            </a:fld>
            <a:endParaRPr lang="sr-Latn-RS"/>
          </a:p>
        </p:txBody>
      </p:sp>
    </p:spTree>
    <p:extLst>
      <p:ext uri="{BB962C8B-B14F-4D97-AF65-F5344CB8AC3E}">
        <p14:creationId xmlns:p14="http://schemas.microsoft.com/office/powerpoint/2010/main" val="318675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sr-Cyrl-RS"/>
              <a:t>Кликните и уредите наслов мастера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sr-Cyrl-RS"/>
              <a:t>Уреди стилове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517082F-1EE8-43E2-AF4A-CA2E3F326482}" type="datetimeFigureOut">
              <a:rPr lang="sr-Latn-RS" smtClean="0"/>
              <a:t>8.4.2017</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sr-Latn-R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365F728-1B45-4A19-A0F3-15ACA42BFE5C}" type="slidenum">
              <a:rPr lang="sr-Latn-RS" smtClean="0"/>
              <a:t>‹#›</a:t>
            </a:fld>
            <a:endParaRPr lang="sr-Latn-RS"/>
          </a:p>
        </p:txBody>
      </p:sp>
    </p:spTree>
    <p:extLst>
      <p:ext uri="{BB962C8B-B14F-4D97-AF65-F5344CB8AC3E}">
        <p14:creationId xmlns:p14="http://schemas.microsoft.com/office/powerpoint/2010/main" val="3599917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6605581"/>
            <a:ext cx="12192000" cy="262467"/>
          </a:xfrm>
          <a:prstGeom prst="rect">
            <a:avLst/>
          </a:prstGeom>
          <a:solidFill>
            <a:srgbClr val="68B6DD"/>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dirty="0">
              <a:solidFill>
                <a:srgbClr val="FFFFFF"/>
              </a:solidFill>
              <a:cs typeface="Arial" charset="0"/>
            </a:endParaRPr>
          </a:p>
        </p:txBody>
      </p:sp>
      <p:sp>
        <p:nvSpPr>
          <p:cNvPr id="4" name="Titelplatzhalter 1"/>
          <p:cNvSpPr>
            <a:spLocks noGrp="1"/>
          </p:cNvSpPr>
          <p:nvPr>
            <p:ph type="title"/>
          </p:nvPr>
        </p:nvSpPr>
        <p:spPr>
          <a:xfrm>
            <a:off x="395111" y="274638"/>
            <a:ext cx="11401779" cy="1143000"/>
          </a:xfrm>
          <a:prstGeom prst="rect">
            <a:avLst/>
          </a:prstGeom>
        </p:spPr>
        <p:txBody>
          <a:bodyPr vert="horz" lIns="91440" tIns="45720" rIns="91440" bIns="45720" rtlCol="0" anchor="ctr">
            <a:noAutofit/>
          </a:bodyPr>
          <a:lstStyle/>
          <a:p>
            <a:r>
              <a:rPr lang="sr-Latn-RS" dirty="0"/>
              <a:t>Title</a:t>
            </a:r>
            <a:endParaRPr lang="de-DE" dirty="0"/>
          </a:p>
        </p:txBody>
      </p:sp>
      <p:sp>
        <p:nvSpPr>
          <p:cNvPr id="5" name="Textplatzhalter 2"/>
          <p:cNvSpPr>
            <a:spLocks noGrp="1"/>
          </p:cNvSpPr>
          <p:nvPr>
            <p:ph type="body" idx="1"/>
          </p:nvPr>
        </p:nvSpPr>
        <p:spPr>
          <a:xfrm>
            <a:off x="395111" y="1600202"/>
            <a:ext cx="11401779" cy="4682065"/>
          </a:xfrm>
          <a:prstGeom prst="rect">
            <a:avLst/>
          </a:prstGeom>
        </p:spPr>
        <p:txBody>
          <a:bodyPr vert="horz" lIns="91440" tIns="45720" rIns="91440" bIns="45720" rtlCol="0">
            <a:normAutofit/>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pic>
        <p:nvPicPr>
          <p:cNvPr id="2" name="Picture 1"/>
          <p:cNvPicPr>
            <a:picLocks noChangeAspect="1"/>
          </p:cNvPicPr>
          <p:nvPr/>
        </p:nvPicPr>
        <p:blipFill>
          <a:blip r:embed="rId14" cstate="print">
            <a:clrChange>
              <a:clrFrom>
                <a:srgbClr val="67B8DE"/>
              </a:clrFrom>
              <a:clrTo>
                <a:srgbClr val="67B8DE">
                  <a:alpha val="0"/>
                </a:srgbClr>
              </a:clrTo>
            </a:clrChange>
            <a:extLst>
              <a:ext uri="{28A0092B-C50C-407E-A947-70E740481C1C}">
                <a14:useLocalDpi xmlns:a14="http://schemas.microsoft.com/office/drawing/2010/main" val="0"/>
              </a:ext>
            </a:extLst>
          </a:blip>
          <a:stretch>
            <a:fillRect/>
          </a:stretch>
        </p:blipFill>
        <p:spPr>
          <a:xfrm>
            <a:off x="5802483" y="6375401"/>
            <a:ext cx="587035" cy="440274"/>
          </a:xfrm>
          <a:prstGeom prst="rect">
            <a:avLst/>
          </a:prstGeom>
        </p:spPr>
      </p:pic>
      <p:sp>
        <p:nvSpPr>
          <p:cNvPr id="9" name="Rectangle 8"/>
          <p:cNvSpPr/>
          <p:nvPr/>
        </p:nvSpPr>
        <p:spPr>
          <a:xfrm>
            <a:off x="9284679" y="6282268"/>
            <a:ext cx="2907323" cy="585779"/>
          </a:xfrm>
          <a:custGeom>
            <a:avLst/>
            <a:gdLst>
              <a:gd name="connsiteX0" fmla="*/ 0 w 1527349"/>
              <a:gd name="connsiteY0" fmla="*/ 0 h 708408"/>
              <a:gd name="connsiteX1" fmla="*/ 1527349 w 1527349"/>
              <a:gd name="connsiteY1" fmla="*/ 0 h 708408"/>
              <a:gd name="connsiteX2" fmla="*/ 1527349 w 1527349"/>
              <a:gd name="connsiteY2" fmla="*/ 708408 h 708408"/>
              <a:gd name="connsiteX3" fmla="*/ 0 w 1527349"/>
              <a:gd name="connsiteY3" fmla="*/ 708408 h 708408"/>
              <a:gd name="connsiteX4" fmla="*/ 0 w 1527349"/>
              <a:gd name="connsiteY4" fmla="*/ 0 h 708408"/>
              <a:gd name="connsiteX0" fmla="*/ 542611 w 1527349"/>
              <a:gd name="connsiteY0" fmla="*/ 0 h 728505"/>
              <a:gd name="connsiteX1" fmla="*/ 1527349 w 1527349"/>
              <a:gd name="connsiteY1" fmla="*/ 20097 h 728505"/>
              <a:gd name="connsiteX2" fmla="*/ 1527349 w 1527349"/>
              <a:gd name="connsiteY2" fmla="*/ 728505 h 728505"/>
              <a:gd name="connsiteX3" fmla="*/ 0 w 1527349"/>
              <a:gd name="connsiteY3" fmla="*/ 728505 h 728505"/>
              <a:gd name="connsiteX4" fmla="*/ 542611 w 1527349"/>
              <a:gd name="connsiteY4" fmla="*/ 0 h 72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349" h="728505">
                <a:moveTo>
                  <a:pt x="542611" y="0"/>
                </a:moveTo>
                <a:lnTo>
                  <a:pt x="1527349" y="20097"/>
                </a:lnTo>
                <a:lnTo>
                  <a:pt x="1527349" y="728505"/>
                </a:lnTo>
                <a:lnTo>
                  <a:pt x="0" y="728505"/>
                </a:lnTo>
                <a:lnTo>
                  <a:pt x="542611" y="0"/>
                </a:lnTo>
                <a:close/>
              </a:path>
            </a:pathLst>
          </a:cu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extBox 9"/>
          <p:cNvSpPr txBox="1"/>
          <p:nvPr/>
        </p:nvSpPr>
        <p:spPr>
          <a:xfrm>
            <a:off x="10597666" y="6442011"/>
            <a:ext cx="1160895" cy="307777"/>
          </a:xfrm>
          <a:prstGeom prst="rect">
            <a:avLst/>
          </a:prstGeom>
          <a:noFill/>
        </p:spPr>
        <p:txBody>
          <a:bodyPr wrap="none" rtlCol="0">
            <a:spAutoFit/>
          </a:bodyPr>
          <a:lstStyle/>
          <a:p>
            <a:r>
              <a:rPr lang="en-US" sz="1200" dirty="0">
                <a:solidFill>
                  <a:schemeClr val="bg1"/>
                </a:solidFill>
                <a:latin typeface="Segoe UI" panose="020B0502040204020203" pitchFamily="34" charset="0"/>
                <a:cs typeface="Segoe UI" panose="020B0502040204020203" pitchFamily="34" charset="0"/>
              </a:rPr>
              <a:t>#</a:t>
            </a:r>
            <a:r>
              <a:rPr lang="en-US" sz="1400" b="1" dirty="0" smtClean="0">
                <a:solidFill>
                  <a:schemeClr val="bg1"/>
                </a:solidFill>
                <a:latin typeface="Segoe UI" panose="020B0502040204020203" pitchFamily="34" charset="0"/>
                <a:cs typeface="Segoe UI" panose="020B0502040204020203" pitchFamily="34" charset="0"/>
              </a:rPr>
              <a:t>tarabica1</a:t>
            </a:r>
            <a:r>
              <a:rPr lang="sr-Latn-RS" sz="1400" b="1" dirty="0" smtClean="0">
                <a:solidFill>
                  <a:schemeClr val="bg1"/>
                </a:solidFill>
                <a:latin typeface="Segoe UI" panose="020B0502040204020203" pitchFamily="34" charset="0"/>
                <a:cs typeface="Segoe UI" panose="020B0502040204020203" pitchFamily="34" charset="0"/>
              </a:rPr>
              <a:t>7</a:t>
            </a:r>
            <a:endParaRPr lang="en-US" sz="1400" b="1" dirty="0">
              <a:solidFill>
                <a:schemeClr val="bg1"/>
              </a:solidFill>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68932" y="6403425"/>
            <a:ext cx="509117" cy="381838"/>
          </a:xfrm>
          <a:prstGeom prst="rect">
            <a:avLst/>
          </a:prstGeom>
        </p:spPr>
      </p:pic>
    </p:spTree>
    <p:extLst>
      <p:ext uri="{BB962C8B-B14F-4D97-AF65-F5344CB8AC3E}">
        <p14:creationId xmlns:p14="http://schemas.microsoft.com/office/powerpoint/2010/main" val="337554347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25" r:id="rId11"/>
    <p:sldLayoutId id="2147483726" r:id="rId12"/>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8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charset="0"/>
        <a:buChar char="•"/>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557213" indent="-214313" algn="l" rtl="0" eaLnBrk="1" fontAlgn="base" hangingPunct="1">
        <a:spcBef>
          <a:spcPct val="20000"/>
        </a:spcBef>
        <a:spcAft>
          <a:spcPct val="0"/>
        </a:spcAft>
        <a:buFont typeface="Arial" charset="0"/>
        <a:buChar char="–"/>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857250" indent="-171450" algn="l" rtl="0" eaLnBrk="1" fontAlgn="base" hangingPunct="1">
        <a:spcBef>
          <a:spcPct val="20000"/>
        </a:spcBef>
        <a:spcAft>
          <a:spcPct val="0"/>
        </a:spcAft>
        <a:buFont typeface="Arial" charset="0"/>
        <a:buChar char="•"/>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200150" indent="-171450" algn="l" rtl="0" eaLnBrk="1" fontAlgn="base" hangingPunct="1">
        <a:spcBef>
          <a:spcPct val="20000"/>
        </a:spcBef>
        <a:spcAft>
          <a:spcPct val="0"/>
        </a:spcAft>
        <a:buFont typeface="Arial" charset="0"/>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543050" indent="-171450" algn="l" rtl="0" eaLnBrk="1" fontAlgn="base" hangingPunct="1">
        <a:spcBef>
          <a:spcPct val="20000"/>
        </a:spcBef>
        <a:spcAft>
          <a:spcPct val="0"/>
        </a:spcAft>
        <a:buFont typeface="Arial" charset="0"/>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6605581"/>
            <a:ext cx="12192000" cy="262467"/>
          </a:xfrm>
          <a:prstGeom prst="rect">
            <a:avLst/>
          </a:prstGeom>
          <a:solidFill>
            <a:srgbClr val="68B6DD"/>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dirty="0">
              <a:solidFill>
                <a:srgbClr val="FFFFFF"/>
              </a:solidFill>
              <a:cs typeface="Arial" charset="0"/>
            </a:endParaRPr>
          </a:p>
        </p:txBody>
      </p:sp>
      <p:sp>
        <p:nvSpPr>
          <p:cNvPr id="4" name="Titelplatzhalter 1"/>
          <p:cNvSpPr>
            <a:spLocks noGrp="1"/>
          </p:cNvSpPr>
          <p:nvPr>
            <p:ph type="title"/>
          </p:nvPr>
        </p:nvSpPr>
        <p:spPr>
          <a:xfrm>
            <a:off x="395111" y="274638"/>
            <a:ext cx="11401779" cy="1143000"/>
          </a:xfrm>
          <a:prstGeom prst="rect">
            <a:avLst/>
          </a:prstGeom>
        </p:spPr>
        <p:txBody>
          <a:bodyPr vert="horz" lIns="91440" tIns="45720" rIns="91440" bIns="45720" rtlCol="0" anchor="ctr">
            <a:noAutofit/>
          </a:bodyPr>
          <a:lstStyle/>
          <a:p>
            <a:r>
              <a:rPr lang="sr-Latn-RS" dirty="0"/>
              <a:t>Title</a:t>
            </a:r>
            <a:endParaRPr lang="de-DE" dirty="0"/>
          </a:p>
        </p:txBody>
      </p:sp>
      <p:sp>
        <p:nvSpPr>
          <p:cNvPr id="5" name="Textplatzhalter 2"/>
          <p:cNvSpPr>
            <a:spLocks noGrp="1"/>
          </p:cNvSpPr>
          <p:nvPr>
            <p:ph type="body" idx="1"/>
          </p:nvPr>
        </p:nvSpPr>
        <p:spPr>
          <a:xfrm>
            <a:off x="395111" y="1600202"/>
            <a:ext cx="11401779" cy="4682065"/>
          </a:xfrm>
          <a:prstGeom prst="rect">
            <a:avLst/>
          </a:prstGeom>
        </p:spPr>
        <p:txBody>
          <a:bodyPr vert="horz" lIns="91440" tIns="45720" rIns="91440" bIns="45720" rtlCol="0">
            <a:normAutofit/>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pic>
        <p:nvPicPr>
          <p:cNvPr id="2" name="Picture 1"/>
          <p:cNvPicPr>
            <a:picLocks noChangeAspect="1"/>
          </p:cNvPicPr>
          <p:nvPr/>
        </p:nvPicPr>
        <p:blipFill>
          <a:blip r:embed="rId15" cstate="print">
            <a:clrChange>
              <a:clrFrom>
                <a:srgbClr val="67B8DE"/>
              </a:clrFrom>
              <a:clrTo>
                <a:srgbClr val="67B8DE">
                  <a:alpha val="0"/>
                </a:srgbClr>
              </a:clrTo>
            </a:clrChange>
            <a:extLst>
              <a:ext uri="{28A0092B-C50C-407E-A947-70E740481C1C}">
                <a14:useLocalDpi xmlns:a14="http://schemas.microsoft.com/office/drawing/2010/main" val="0"/>
              </a:ext>
            </a:extLst>
          </a:blip>
          <a:stretch>
            <a:fillRect/>
          </a:stretch>
        </p:blipFill>
        <p:spPr>
          <a:xfrm>
            <a:off x="5802483" y="6375401"/>
            <a:ext cx="587035" cy="440274"/>
          </a:xfrm>
          <a:prstGeom prst="rect">
            <a:avLst/>
          </a:prstGeom>
        </p:spPr>
      </p:pic>
      <p:sp>
        <p:nvSpPr>
          <p:cNvPr id="9" name="Rectangle 8"/>
          <p:cNvSpPr/>
          <p:nvPr/>
        </p:nvSpPr>
        <p:spPr>
          <a:xfrm>
            <a:off x="9284679" y="6282268"/>
            <a:ext cx="2907323" cy="585779"/>
          </a:xfrm>
          <a:custGeom>
            <a:avLst/>
            <a:gdLst>
              <a:gd name="connsiteX0" fmla="*/ 0 w 1527349"/>
              <a:gd name="connsiteY0" fmla="*/ 0 h 708408"/>
              <a:gd name="connsiteX1" fmla="*/ 1527349 w 1527349"/>
              <a:gd name="connsiteY1" fmla="*/ 0 h 708408"/>
              <a:gd name="connsiteX2" fmla="*/ 1527349 w 1527349"/>
              <a:gd name="connsiteY2" fmla="*/ 708408 h 708408"/>
              <a:gd name="connsiteX3" fmla="*/ 0 w 1527349"/>
              <a:gd name="connsiteY3" fmla="*/ 708408 h 708408"/>
              <a:gd name="connsiteX4" fmla="*/ 0 w 1527349"/>
              <a:gd name="connsiteY4" fmla="*/ 0 h 708408"/>
              <a:gd name="connsiteX0" fmla="*/ 542611 w 1527349"/>
              <a:gd name="connsiteY0" fmla="*/ 0 h 728505"/>
              <a:gd name="connsiteX1" fmla="*/ 1527349 w 1527349"/>
              <a:gd name="connsiteY1" fmla="*/ 20097 h 728505"/>
              <a:gd name="connsiteX2" fmla="*/ 1527349 w 1527349"/>
              <a:gd name="connsiteY2" fmla="*/ 728505 h 728505"/>
              <a:gd name="connsiteX3" fmla="*/ 0 w 1527349"/>
              <a:gd name="connsiteY3" fmla="*/ 728505 h 728505"/>
              <a:gd name="connsiteX4" fmla="*/ 542611 w 1527349"/>
              <a:gd name="connsiteY4" fmla="*/ 0 h 72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349" h="728505">
                <a:moveTo>
                  <a:pt x="542611" y="0"/>
                </a:moveTo>
                <a:lnTo>
                  <a:pt x="1527349" y="20097"/>
                </a:lnTo>
                <a:lnTo>
                  <a:pt x="1527349" y="728505"/>
                </a:lnTo>
                <a:lnTo>
                  <a:pt x="0" y="728505"/>
                </a:lnTo>
                <a:lnTo>
                  <a:pt x="542611" y="0"/>
                </a:lnTo>
                <a:close/>
              </a:path>
            </a:pathLst>
          </a:custGeom>
          <a:solidFill>
            <a:srgbClr val="68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extBox 9"/>
          <p:cNvSpPr txBox="1"/>
          <p:nvPr/>
        </p:nvSpPr>
        <p:spPr>
          <a:xfrm>
            <a:off x="10597666" y="6442011"/>
            <a:ext cx="1160895" cy="307777"/>
          </a:xfrm>
          <a:prstGeom prst="rect">
            <a:avLst/>
          </a:prstGeom>
          <a:noFill/>
        </p:spPr>
        <p:txBody>
          <a:bodyPr wrap="none" rtlCol="0">
            <a:spAutoFit/>
          </a:bodyPr>
          <a:lstStyle/>
          <a:p>
            <a:r>
              <a:rPr lang="en-US" sz="1200" dirty="0">
                <a:solidFill>
                  <a:schemeClr val="bg1"/>
                </a:solidFill>
                <a:latin typeface="Segoe UI" panose="020B0502040204020203" pitchFamily="34" charset="0"/>
                <a:cs typeface="Segoe UI" panose="020B0502040204020203" pitchFamily="34" charset="0"/>
              </a:rPr>
              <a:t>#</a:t>
            </a:r>
            <a:r>
              <a:rPr lang="en-US" sz="1400" b="1" dirty="0" smtClean="0">
                <a:solidFill>
                  <a:schemeClr val="bg1"/>
                </a:solidFill>
                <a:latin typeface="Segoe UI" panose="020B0502040204020203" pitchFamily="34" charset="0"/>
                <a:cs typeface="Segoe UI" panose="020B0502040204020203" pitchFamily="34" charset="0"/>
              </a:rPr>
              <a:t>tarabica1</a:t>
            </a:r>
            <a:r>
              <a:rPr lang="sr-Latn-RS" sz="1400" b="1" dirty="0" smtClean="0">
                <a:solidFill>
                  <a:schemeClr val="bg1"/>
                </a:solidFill>
                <a:latin typeface="Segoe UI" panose="020B0502040204020203" pitchFamily="34" charset="0"/>
                <a:cs typeface="Segoe UI" panose="020B0502040204020203" pitchFamily="34" charset="0"/>
              </a:rPr>
              <a:t>7</a:t>
            </a:r>
            <a:endParaRPr lang="en-US" sz="1400" b="1" dirty="0">
              <a:solidFill>
                <a:schemeClr val="bg1"/>
              </a:solidFill>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168932" y="6403425"/>
            <a:ext cx="509117" cy="381838"/>
          </a:xfrm>
          <a:prstGeom prst="rect">
            <a:avLst/>
          </a:prstGeom>
        </p:spPr>
      </p:pic>
    </p:spTree>
    <p:extLst>
      <p:ext uri="{BB962C8B-B14F-4D97-AF65-F5344CB8AC3E}">
        <p14:creationId xmlns:p14="http://schemas.microsoft.com/office/powerpoint/2010/main" val="327582360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6" r:id="rId11"/>
    <p:sldLayoutId id="2147483807" r:id="rId12"/>
    <p:sldLayoutId id="2147483808" r:id="rId13"/>
  </p:sldLayoutIdLst>
  <p:timing>
    <p:tnLst>
      <p:par>
        <p:cTn id="1" dur="indefinite" restart="never" nodeType="tmRoot"/>
      </p:par>
    </p:tnLst>
  </p:timing>
  <p:txStyles>
    <p:titleStyle>
      <a:lvl1pPr algn="l" rtl="0" eaLnBrk="1" fontAlgn="base" hangingPunct="1">
        <a:spcBef>
          <a:spcPct val="0"/>
        </a:spcBef>
        <a:spcAft>
          <a:spcPct val="0"/>
        </a:spcAft>
        <a:defRPr sz="48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charset="0"/>
        <a:buChar char="•"/>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557213" indent="-214313" algn="l" rtl="0" eaLnBrk="1" fontAlgn="base" hangingPunct="1">
        <a:spcBef>
          <a:spcPct val="20000"/>
        </a:spcBef>
        <a:spcAft>
          <a:spcPct val="0"/>
        </a:spcAft>
        <a:buFont typeface="Arial" charset="0"/>
        <a:buChar char="–"/>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857250" indent="-171450" algn="l" rtl="0" eaLnBrk="1" fontAlgn="base" hangingPunct="1">
        <a:spcBef>
          <a:spcPct val="20000"/>
        </a:spcBef>
        <a:spcAft>
          <a:spcPct val="0"/>
        </a:spcAft>
        <a:buFont typeface="Arial" charset="0"/>
        <a:buChar char="•"/>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200150" indent="-171450" algn="l" rtl="0" eaLnBrk="1" fontAlgn="base" hangingPunct="1">
        <a:spcBef>
          <a:spcPct val="20000"/>
        </a:spcBef>
        <a:spcAft>
          <a:spcPct val="0"/>
        </a:spcAft>
        <a:buFont typeface="Arial" charset="0"/>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543050" indent="-171450" algn="l" rtl="0" eaLnBrk="1" fontAlgn="base" hangingPunct="1">
        <a:spcBef>
          <a:spcPct val="20000"/>
        </a:spcBef>
        <a:spcAft>
          <a:spcPct val="0"/>
        </a:spcAft>
        <a:buFont typeface="Arial" charset="0"/>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tiff"/><Relationship Id="rId7" Type="http://schemas.openxmlformats.org/officeDocument/2006/relationships/image" Target="../media/image25.tiff"/><Relationship Id="rId2" Type="http://schemas.openxmlformats.org/officeDocument/2006/relationships/image" Target="../media/image20.emf"/><Relationship Id="rId1" Type="http://schemas.openxmlformats.org/officeDocument/2006/relationships/slideLayout" Target="../slideLayouts/slideLayout27.xml"/><Relationship Id="rId6" Type="http://schemas.openxmlformats.org/officeDocument/2006/relationships/image" Target="../media/image24.tiff"/><Relationship Id="rId5" Type="http://schemas.openxmlformats.org/officeDocument/2006/relationships/image" Target="../media/image23.png"/><Relationship Id="rId10" Type="http://schemas.openxmlformats.org/officeDocument/2006/relationships/image" Target="../media/image28.tiff"/><Relationship Id="rId4" Type="http://schemas.openxmlformats.org/officeDocument/2006/relationships/image" Target="../media/image22.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github.com/" TargetMode="External"/><Relationship Id="rId7" Type="http://schemas.openxmlformats.org/officeDocument/2006/relationships/image" Target="../media/image37.png"/><Relationship Id="rId2" Type="http://schemas.openxmlformats.org/officeDocument/2006/relationships/hyperlink" Target="http://udemy.com/" TargetMode="External"/><Relationship Id="rId1" Type="http://schemas.openxmlformats.org/officeDocument/2006/relationships/slideLayout" Target="../slideLayouts/slideLayout27.xml"/><Relationship Id="rId6" Type="http://schemas.openxmlformats.org/officeDocument/2006/relationships/image" Target="../media/image36.png"/><Relationship Id="rId5" Type="http://schemas.openxmlformats.org/officeDocument/2006/relationships/hyperlink" Target="https://dev.office.com/sharepoint" TargetMode="External"/><Relationship Id="rId4" Type="http://schemas.openxmlformats.org/officeDocument/2006/relationships/hyperlink" Target="https://www.voitanos.io/"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710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111" y="274638"/>
            <a:ext cx="11796889" cy="1143000"/>
          </a:xfrm>
        </p:spPr>
        <p:txBody>
          <a:bodyPr>
            <a:normAutofit fontScale="90000"/>
          </a:bodyPr>
          <a:lstStyle/>
          <a:p>
            <a:r>
              <a:rPr lang="en-US" dirty="0"/>
              <a:t>Provides full support for client-side customization</a:t>
            </a:r>
            <a:endParaRPr lang="en-GB" dirty="0"/>
          </a:p>
        </p:txBody>
      </p:sp>
      <p:pic>
        <p:nvPicPr>
          <p:cNvPr id="2050" name="Picture 2" descr="Image result for spfx Provides full support for client-side custom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688" y="1417638"/>
            <a:ext cx="8814254" cy="511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0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Provides easy access to SharePoint data</a:t>
            </a:r>
            <a:endParaRPr lang="en-GB" dirty="0"/>
          </a:p>
        </p:txBody>
      </p:sp>
      <p:pic>
        <p:nvPicPr>
          <p:cNvPr id="3074" name="Picture 2" descr="Image result for Provides easy access to SharePoint data spf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085" y="1417638"/>
            <a:ext cx="9731829" cy="4792682"/>
          </a:xfrm>
          <a:prstGeom prst="rect">
            <a:avLst/>
          </a:prstGeom>
          <a:solidFill>
            <a:srgbClr val="F8F8F8"/>
          </a:solidFill>
        </p:spPr>
      </p:pic>
    </p:spTree>
    <p:extLst>
      <p:ext uri="{BB962C8B-B14F-4D97-AF65-F5344CB8AC3E}">
        <p14:creationId xmlns:p14="http://schemas.microsoft.com/office/powerpoint/2010/main" val="2360241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Customizations run in current </a:t>
            </a:r>
            <a:r>
              <a:rPr lang="en-US" b="1" dirty="0" smtClean="0"/>
              <a:t>context</a:t>
            </a:r>
            <a:endParaRPr lang="en-GB" dirty="0"/>
          </a:p>
        </p:txBody>
      </p:sp>
      <p:sp>
        <p:nvSpPr>
          <p:cNvPr id="3" name="Content Placeholder 2"/>
          <p:cNvSpPr>
            <a:spLocks noGrp="1"/>
          </p:cNvSpPr>
          <p:nvPr>
            <p:ph idx="1"/>
          </p:nvPr>
        </p:nvSpPr>
        <p:spPr/>
        <p:txBody>
          <a:bodyPr>
            <a:noAutofit/>
          </a:bodyPr>
          <a:lstStyle/>
          <a:p>
            <a:r>
              <a:rPr lang="en-US" sz="3200" dirty="0" smtClean="0"/>
              <a:t>Components built using the SharePoint Framework will run in the current context, unlike their predecessor add-ins that ran within the context of an IFRAME. This means not only will they load faster, but they will run within the context of the current user and using the current connection in the browser.</a:t>
            </a:r>
          </a:p>
          <a:p>
            <a:r>
              <a:rPr lang="en-US" sz="3200" dirty="0" smtClean="0"/>
              <a:t>SharePoint Framework customizations are also rendered in the current page DOM, again not in an IFRAME, which eliminates the requirement (but not the ability) to host more involved customizations in another website.</a:t>
            </a:r>
          </a:p>
          <a:p>
            <a:endParaRPr lang="en-GB" sz="3200" dirty="0"/>
          </a:p>
        </p:txBody>
      </p:sp>
    </p:spTree>
    <p:extLst>
      <p:ext uri="{BB962C8B-B14F-4D97-AF65-F5344CB8AC3E}">
        <p14:creationId xmlns:p14="http://schemas.microsoft.com/office/powerpoint/2010/main" val="63882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Customizations responsive &amp; </a:t>
            </a:r>
            <a:r>
              <a:rPr lang="en-GB" b="1" dirty="0" smtClean="0"/>
              <a:t>accessible</a:t>
            </a:r>
            <a:endParaRPr lang="en-GB" dirty="0"/>
          </a:p>
        </p:txBody>
      </p:sp>
      <p:sp>
        <p:nvSpPr>
          <p:cNvPr id="3" name="Content Placeholder 2"/>
          <p:cNvSpPr>
            <a:spLocks noGrp="1"/>
          </p:cNvSpPr>
          <p:nvPr>
            <p:ph idx="1"/>
          </p:nvPr>
        </p:nvSpPr>
        <p:spPr>
          <a:xfrm>
            <a:off x="0" y="1417638"/>
            <a:ext cx="11638845" cy="5192035"/>
          </a:xfrm>
        </p:spPr>
        <p:txBody>
          <a:bodyPr/>
          <a:lstStyle/>
          <a:p>
            <a:r>
              <a:rPr lang="en-US" dirty="0"/>
              <a:t>Because the customizations are rendered in the current page DOM and not in an IFRAME, they will not have the same baggage associated with them as IFRAMES have. One of the biggest benefits to this is that the customizations will be responsive and accessible by nature.</a:t>
            </a:r>
            <a:endParaRPr lang="en-GB" dirty="0"/>
          </a:p>
        </p:txBody>
      </p:sp>
      <p:pic>
        <p:nvPicPr>
          <p:cNvPr id="5122" name="Picture 2" descr="Image result for Customizations responsive &amp; accessible spf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89" y="3865563"/>
            <a:ext cx="4572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7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Development experience embraces web development </a:t>
            </a:r>
            <a:r>
              <a:rPr lang="en-US" b="1" dirty="0" smtClean="0"/>
              <a:t>stack</a:t>
            </a:r>
            <a:endParaRPr lang="en-GB" dirty="0"/>
          </a:p>
        </p:txBody>
      </p:sp>
      <p:sp>
        <p:nvSpPr>
          <p:cNvPr id="3" name="Content Placeholder 2"/>
          <p:cNvSpPr>
            <a:spLocks noGrp="1"/>
          </p:cNvSpPr>
          <p:nvPr>
            <p:ph idx="1"/>
          </p:nvPr>
        </p:nvSpPr>
        <p:spPr/>
        <p:txBody>
          <a:bodyPr/>
          <a:lstStyle/>
          <a:p>
            <a:r>
              <a:rPr lang="en-US" dirty="0" smtClean="0"/>
              <a:t>Significant </a:t>
            </a:r>
            <a:r>
              <a:rPr lang="en-US" dirty="0"/>
              <a:t>break from the </a:t>
            </a:r>
            <a:r>
              <a:rPr lang="en-US" dirty="0" smtClean="0"/>
              <a:t>past</a:t>
            </a:r>
          </a:p>
          <a:p>
            <a:r>
              <a:rPr lang="en-US" dirty="0"/>
              <a:t>Traditional SharePoint developers are used to using tools like Visual Studio to create SharePoint solutions or add-ins</a:t>
            </a:r>
            <a:r>
              <a:rPr lang="en-US" dirty="0" smtClean="0"/>
              <a:t>.</a:t>
            </a:r>
          </a:p>
          <a:p>
            <a:r>
              <a:rPr lang="en-US" dirty="0"/>
              <a:t>This approach opens the platform up to more developers because it is not limited to Windows; the tools are cross platform. You can use any text editor you prefer. Popular open source tools are used to solve different parts of the build toolchain from project scaffolding, building, serving, packaging all the way to deploying. This includes tools like Yeoman, gulp and </a:t>
            </a:r>
            <a:r>
              <a:rPr lang="en-US" dirty="0" err="1"/>
              <a:t>webpack</a:t>
            </a:r>
            <a:r>
              <a:rPr lang="en-US" dirty="0"/>
              <a:t>, runtimes like Node.js, package managers like NPM and editors like Visual Studio Code or Sublime.</a:t>
            </a:r>
            <a:endParaRPr lang="en-GB" dirty="0"/>
          </a:p>
        </p:txBody>
      </p:sp>
    </p:spTree>
    <p:extLst>
      <p:ext uri="{BB962C8B-B14F-4D97-AF65-F5344CB8AC3E}">
        <p14:creationId xmlns:p14="http://schemas.microsoft.com/office/powerpoint/2010/main" val="10385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First Party &amp; Third </a:t>
            </a:r>
            <a:r>
              <a:rPr lang="en-GB" b="1" dirty="0" smtClean="0"/>
              <a:t>Party</a:t>
            </a:r>
            <a:endParaRPr lang="en-GB" dirty="0"/>
          </a:p>
        </p:txBody>
      </p:sp>
      <p:sp>
        <p:nvSpPr>
          <p:cNvPr id="3" name="Content Placeholder 2"/>
          <p:cNvSpPr>
            <a:spLocks noGrp="1"/>
          </p:cNvSpPr>
          <p:nvPr>
            <p:ph idx="1"/>
          </p:nvPr>
        </p:nvSpPr>
        <p:spPr/>
        <p:txBody>
          <a:bodyPr>
            <a:normAutofit/>
          </a:bodyPr>
          <a:lstStyle/>
          <a:p>
            <a:r>
              <a:rPr lang="en-US" sz="3200" dirty="0" smtClean="0"/>
              <a:t>Microsoft vs Others</a:t>
            </a:r>
            <a:endParaRPr lang="en-GB" sz="3200" dirty="0"/>
          </a:p>
        </p:txBody>
      </p:sp>
    </p:spTree>
    <p:extLst>
      <p:ext uri="{BB962C8B-B14F-4D97-AF65-F5344CB8AC3E}">
        <p14:creationId xmlns:p14="http://schemas.microsoft.com/office/powerpoint/2010/main" val="370480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5233" y="1985109"/>
            <a:ext cx="10076636" cy="1323439"/>
          </a:xfrm>
          <a:prstGeom prst="rect">
            <a:avLst/>
          </a:prstGeom>
          <a:noFill/>
        </p:spPr>
        <p:txBody>
          <a:bodyPr wrap="square" rtlCol="0">
            <a:spAutoFit/>
          </a:bodyPr>
          <a:lstStyle/>
          <a:p>
            <a:endParaRPr lang="en-US" sz="4800" dirty="0">
              <a:solidFill>
                <a:srgbClr val="00B0F0"/>
              </a:solidFill>
              <a:latin typeface="Arial" pitchFamily="34" charset="0"/>
              <a:cs typeface="Arial" pitchFamily="34" charset="0"/>
            </a:endParaRPr>
          </a:p>
          <a:p>
            <a:r>
              <a:rPr lang="sr-Latn-RS" sz="3200" dirty="0">
                <a:solidFill>
                  <a:schemeClr val="bg2">
                    <a:lumMod val="25000"/>
                  </a:schemeClr>
                </a:solidFill>
                <a:latin typeface="Arial" pitchFamily="34" charset="0"/>
                <a:cs typeface="Arial" pitchFamily="34" charset="0"/>
              </a:rPr>
              <a:t>Kratak prikaz</a:t>
            </a:r>
            <a:endParaRPr lang="en-US" sz="3200" dirty="0">
              <a:solidFill>
                <a:schemeClr val="bg2">
                  <a:lumMod val="25000"/>
                </a:schemeClr>
              </a:solidFill>
              <a:latin typeface="Arial" pitchFamily="34" charset="0"/>
              <a:cs typeface="Arial" pitchFamily="34" charset="0"/>
            </a:endParaRPr>
          </a:p>
        </p:txBody>
      </p:sp>
      <p:sp>
        <p:nvSpPr>
          <p:cNvPr id="7" name="Text Placeholder 6"/>
          <p:cNvSpPr>
            <a:spLocks noGrp="1"/>
          </p:cNvSpPr>
          <p:nvPr>
            <p:ph type="body" sz="quarter" idx="11"/>
          </p:nvPr>
        </p:nvSpPr>
        <p:spPr/>
        <p:txBody>
          <a:bodyPr/>
          <a:lstStyle/>
          <a:p>
            <a:r>
              <a:rPr lang="en-GB" dirty="0" err="1" smtClean="0"/>
              <a:t>Prethodn</a:t>
            </a:r>
            <a:r>
              <a:rPr lang="sr-Latn-RS" dirty="0" smtClean="0"/>
              <a:t>ici</a:t>
            </a:r>
            <a:r>
              <a:rPr lang="en-GB" dirty="0" smtClean="0"/>
              <a:t>: </a:t>
            </a:r>
            <a:endParaRPr lang="sr-Latn-RS" dirty="0" smtClean="0"/>
          </a:p>
          <a:p>
            <a:r>
              <a:rPr lang="sr-Latn-RS" dirty="0" smtClean="0"/>
              <a:t>Farm Solution </a:t>
            </a:r>
            <a:r>
              <a:rPr lang="en-US" dirty="0" smtClean="0"/>
              <a:t>/ </a:t>
            </a:r>
          </a:p>
          <a:p>
            <a:r>
              <a:rPr lang="en-GB" dirty="0" smtClean="0"/>
              <a:t>App </a:t>
            </a:r>
            <a:r>
              <a:rPr lang="en-GB" dirty="0"/>
              <a:t>/ </a:t>
            </a:r>
            <a:r>
              <a:rPr lang="en-GB" dirty="0" smtClean="0"/>
              <a:t>Add </a:t>
            </a:r>
            <a:r>
              <a:rPr lang="en-GB" dirty="0"/>
              <a:t>in model </a:t>
            </a:r>
          </a:p>
        </p:txBody>
      </p:sp>
    </p:spTree>
    <p:extLst>
      <p:ext uri="{BB962C8B-B14F-4D97-AF65-F5344CB8AC3E}">
        <p14:creationId xmlns:p14="http://schemas.microsoft.com/office/powerpoint/2010/main" val="1674378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Farm Solutions</a:t>
            </a:r>
            <a:endParaRPr lang="en-GB" dirty="0"/>
          </a:p>
        </p:txBody>
      </p:sp>
      <p:pic>
        <p:nvPicPr>
          <p:cNvPr id="4" name="Content Placeholder 3"/>
          <p:cNvPicPr>
            <a:picLocks noGrp="1" noChangeAspect="1"/>
          </p:cNvPicPr>
          <p:nvPr>
            <p:ph idx="1"/>
          </p:nvPr>
        </p:nvPicPr>
        <p:blipFill>
          <a:blip r:embed="rId2"/>
          <a:stretch>
            <a:fillRect/>
          </a:stretch>
        </p:blipFill>
        <p:spPr>
          <a:xfrm>
            <a:off x="492830" y="1724478"/>
            <a:ext cx="11206339" cy="4154545"/>
          </a:xfrm>
          <a:prstGeom prst="rect">
            <a:avLst/>
          </a:prstGeom>
        </p:spPr>
      </p:pic>
    </p:spTree>
    <p:extLst>
      <p:ext uri="{BB962C8B-B14F-4D97-AF65-F5344CB8AC3E}">
        <p14:creationId xmlns:p14="http://schemas.microsoft.com/office/powerpoint/2010/main" val="2802954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SharePoint Add-ins</a:t>
            </a:r>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395111" y="1566333"/>
            <a:ext cx="10734676" cy="4363948"/>
          </a:xfrm>
          <a:prstGeom prst="rect">
            <a:avLst/>
          </a:prstGeom>
        </p:spPr>
      </p:pic>
    </p:spTree>
    <p:extLst>
      <p:ext uri="{BB962C8B-B14F-4D97-AF65-F5344CB8AC3E}">
        <p14:creationId xmlns:p14="http://schemas.microsoft.com/office/powerpoint/2010/main" val="2845318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SharePoint Framework</a:t>
            </a:r>
            <a:endParaRPr lang="en-GB" dirty="0"/>
          </a:p>
        </p:txBody>
      </p:sp>
    </p:spTree>
    <p:extLst>
      <p:ext uri="{BB962C8B-B14F-4D97-AF65-F5344CB8AC3E}">
        <p14:creationId xmlns:p14="http://schemas.microsoft.com/office/powerpoint/2010/main" val="1682809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29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SharePoint Framework Timeline &amp; Roadmap</a:t>
            </a:r>
            <a:endParaRPr lang="en-GB" dirty="0"/>
          </a:p>
        </p:txBody>
      </p:sp>
      <p:pic>
        <p:nvPicPr>
          <p:cNvPr id="9" name="Picture 8"/>
          <p:cNvPicPr>
            <a:picLocks noChangeAspect="1"/>
          </p:cNvPicPr>
          <p:nvPr/>
        </p:nvPicPr>
        <p:blipFill>
          <a:blip r:embed="rId2"/>
          <a:stretch>
            <a:fillRect/>
          </a:stretch>
        </p:blipFill>
        <p:spPr>
          <a:xfrm>
            <a:off x="0" y="1588104"/>
            <a:ext cx="12192000" cy="4537669"/>
          </a:xfrm>
          <a:prstGeom prst="rect">
            <a:avLst/>
          </a:prstGeom>
        </p:spPr>
      </p:pic>
    </p:spTree>
    <p:extLst>
      <p:ext uri="{BB962C8B-B14F-4D97-AF65-F5344CB8AC3E}">
        <p14:creationId xmlns:p14="http://schemas.microsoft.com/office/powerpoint/2010/main" val="1392927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SharePoin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145" y="1417638"/>
            <a:ext cx="5439709" cy="48352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dirty="0"/>
              <a:t>Are you ready?</a:t>
            </a:r>
          </a:p>
        </p:txBody>
      </p:sp>
    </p:spTree>
    <p:extLst>
      <p:ext uri="{BB962C8B-B14F-4D97-AF65-F5344CB8AC3E}">
        <p14:creationId xmlns:p14="http://schemas.microsoft.com/office/powerpoint/2010/main" val="83888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347307" y="1716198"/>
            <a:ext cx="1380700" cy="1035969"/>
            <a:chOff x="1140359" y="2157070"/>
            <a:chExt cx="1790492" cy="1239228"/>
          </a:xfrm>
        </p:grpSpPr>
        <p:sp>
          <p:nvSpPr>
            <p:cNvPr id="14" name="Rectangle 13"/>
            <p:cNvSpPr/>
            <p:nvPr/>
          </p:nvSpPr>
          <p:spPr bwMode="auto">
            <a:xfrm>
              <a:off x="1140359" y="2157070"/>
              <a:ext cx="1536519" cy="962937"/>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21" tIns="44821" rIns="44821" bIns="44821" numCol="1" spcCol="0" rtlCol="0" fromWordArt="0" anchor="t" anchorCtr="0" forceAA="0" compatLnSpc="1">
              <a:prstTxWarp prst="textNoShape">
                <a:avLst/>
              </a:prstTxWarp>
              <a:noAutofit/>
            </a:bodyPr>
            <a:lstStyle/>
            <a:p>
              <a:pPr defTabSz="896160" fontAlgn="base">
                <a:spcBef>
                  <a:spcPct val="0"/>
                </a:spcBef>
                <a:spcAft>
                  <a:spcPct val="0"/>
                </a:spcAft>
              </a:pPr>
              <a:r>
                <a:rPr lang="en-US" sz="1568" dirty="0">
                  <a:solidFill>
                    <a:schemeClr val="tx1">
                      <a:lumMod val="65000"/>
                      <a:lumOff val="35000"/>
                    </a:schemeClr>
                  </a:solidFill>
                  <a:ea typeface="Segoe UI" pitchFamily="34" charset="0"/>
                  <a:cs typeface="Segoe UI" pitchFamily="34" charset="0"/>
                </a:rPr>
                <a:t>IIS Express</a:t>
              </a:r>
            </a:p>
          </p:txBody>
        </p:sp>
        <p:pic>
          <p:nvPicPr>
            <p:cNvPr id="15" name="Picture 14"/>
            <p:cNvPicPr>
              <a:picLocks noChangeAspect="1"/>
            </p:cNvPicPr>
            <p:nvPr/>
          </p:nvPicPr>
          <p:blipFill>
            <a:blip r:embed="rId2"/>
            <a:stretch>
              <a:fillRect/>
            </a:stretch>
          </p:blipFill>
          <p:spPr>
            <a:xfrm>
              <a:off x="2158744" y="2496298"/>
              <a:ext cx="772107" cy="900000"/>
            </a:xfrm>
            <a:prstGeom prst="rect">
              <a:avLst/>
            </a:prstGeom>
          </p:spPr>
        </p:pic>
      </p:grpSp>
      <p:pic>
        <p:nvPicPr>
          <p:cNvPr id="16" name="Picture 15"/>
          <p:cNvPicPr>
            <a:picLocks noChangeAspect="1"/>
          </p:cNvPicPr>
          <p:nvPr/>
        </p:nvPicPr>
        <p:blipFill>
          <a:blip r:embed="rId3"/>
          <a:stretch>
            <a:fillRect/>
          </a:stretch>
        </p:blipFill>
        <p:spPr>
          <a:xfrm>
            <a:off x="746952" y="2080440"/>
            <a:ext cx="1711664" cy="921665"/>
          </a:xfrm>
          <a:prstGeom prst="rect">
            <a:avLst/>
          </a:prstGeom>
        </p:spPr>
      </p:pic>
      <p:pic>
        <p:nvPicPr>
          <p:cNvPr id="17" name="Picture 2" descr="https://upload.wikimedia.org/wikipedia/en/0/0d/Microsoft_.NET_Framework_v4.5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477" y="2932244"/>
            <a:ext cx="1840480" cy="4545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4568" y="3160756"/>
            <a:ext cx="1610669" cy="1395339"/>
          </a:xfrm>
          <a:prstGeom prst="rect">
            <a:avLst/>
          </a:prstGeom>
        </p:spPr>
      </p:pic>
      <p:pic>
        <p:nvPicPr>
          <p:cNvPr id="19" name="Picture 18"/>
          <p:cNvPicPr>
            <a:picLocks noChangeAspect="1"/>
          </p:cNvPicPr>
          <p:nvPr/>
        </p:nvPicPr>
        <p:blipFill>
          <a:blip r:embed="rId6"/>
          <a:stretch>
            <a:fillRect/>
          </a:stretch>
        </p:blipFill>
        <p:spPr>
          <a:xfrm>
            <a:off x="7431462" y="1407085"/>
            <a:ext cx="583149" cy="1310520"/>
          </a:xfrm>
          <a:prstGeom prst="rect">
            <a:avLst/>
          </a:prstGeom>
        </p:spPr>
      </p:pic>
      <p:pic>
        <p:nvPicPr>
          <p:cNvPr id="20" name="Picture 19"/>
          <p:cNvPicPr>
            <a:picLocks noChangeAspect="1"/>
          </p:cNvPicPr>
          <p:nvPr/>
        </p:nvPicPr>
        <p:blipFill>
          <a:blip r:embed="rId7"/>
          <a:stretch>
            <a:fillRect/>
          </a:stretch>
        </p:blipFill>
        <p:spPr>
          <a:xfrm>
            <a:off x="6885742" y="5161167"/>
            <a:ext cx="1885764" cy="694756"/>
          </a:xfrm>
          <a:prstGeom prst="rect">
            <a:avLst/>
          </a:prstGeom>
        </p:spPr>
      </p:pic>
      <p:cxnSp>
        <p:nvCxnSpPr>
          <p:cNvPr id="3" name="Straight Connector 2"/>
          <p:cNvCxnSpPr/>
          <p:nvPr/>
        </p:nvCxnSpPr>
        <p:spPr>
          <a:xfrm>
            <a:off x="6426483" y="1288309"/>
            <a:ext cx="0" cy="4860895"/>
          </a:xfrm>
          <a:prstGeom prst="line">
            <a:avLst/>
          </a:prstGeom>
          <a:ln w="2857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4" descr="https://upload.wikimedia.org/wikipedia/commons/thumb/d/db/Npm-logo.svg/320px-Npm-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674" y="4438307"/>
            <a:ext cx="1876165" cy="7270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cdn.gapotchenko.com/website/Content/Blog/Images/2014/05/NuGet%20Logo%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2133" y="4352863"/>
            <a:ext cx="2100689" cy="7625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2626147" y="2569820"/>
            <a:ext cx="820669"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604195" y="4770733"/>
            <a:ext cx="1085583"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3547823" y="1502948"/>
            <a:ext cx="416648" cy="2133744"/>
          </a:xfrm>
          <a:prstGeom prst="leftBrace">
            <a:avLst/>
          </a:prstGeom>
          <a:ln w="25400">
            <a:solidFill>
              <a:schemeClr val="tx1">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sz="1765"/>
          </a:p>
        </p:txBody>
      </p:sp>
      <p:grpSp>
        <p:nvGrpSpPr>
          <p:cNvPr id="29" name="Group 28"/>
          <p:cNvGrpSpPr/>
          <p:nvPr/>
        </p:nvGrpSpPr>
        <p:grpSpPr>
          <a:xfrm>
            <a:off x="9481900" y="3362640"/>
            <a:ext cx="2320325" cy="1129754"/>
            <a:chOff x="9672033" y="3490175"/>
            <a:chExt cx="2366853" cy="1152406"/>
          </a:xfrm>
        </p:grpSpPr>
        <p:sp>
          <p:nvSpPr>
            <p:cNvPr id="27" name="Rectangle 26"/>
            <p:cNvSpPr/>
            <p:nvPr/>
          </p:nvSpPr>
          <p:spPr>
            <a:xfrm>
              <a:off x="9962747" y="4117634"/>
              <a:ext cx="1633120" cy="524947"/>
            </a:xfrm>
            <a:prstGeom prst="rect">
              <a:avLst/>
            </a:prstGeom>
          </p:spPr>
          <p:txBody>
            <a:bodyPr wrap="none">
              <a:spAutoFit/>
            </a:bodyPr>
            <a:lstStyle/>
            <a:p>
              <a:r>
                <a:rPr lang="en-US" sz="1372" dirty="0">
                  <a:sym typeface="Wingdings"/>
                </a:rPr>
                <a:t>VS Project  </a:t>
              </a:r>
            </a:p>
            <a:p>
              <a:r>
                <a:rPr lang="en-US" sz="1372" dirty="0">
                  <a:sym typeface="Wingdings"/>
                </a:rPr>
                <a:t>New  &lt;Template&gt;</a:t>
              </a:r>
              <a:endParaRPr lang="fi-FI" sz="1372" dirty="0"/>
            </a:p>
          </p:txBody>
        </p:sp>
        <p:pic>
          <p:nvPicPr>
            <p:cNvPr id="32" name="Picture 31"/>
            <p:cNvPicPr>
              <a:picLocks noChangeAspect="1"/>
            </p:cNvPicPr>
            <p:nvPr/>
          </p:nvPicPr>
          <p:blipFill>
            <a:blip r:embed="rId10"/>
            <a:stretch>
              <a:fillRect/>
            </a:stretch>
          </p:blipFill>
          <p:spPr>
            <a:xfrm>
              <a:off x="9672033" y="3490175"/>
              <a:ext cx="2366853" cy="661259"/>
            </a:xfrm>
            <a:prstGeom prst="rect">
              <a:avLst/>
            </a:prstGeom>
          </p:spPr>
        </p:pic>
      </p:grpSp>
      <p:cxnSp>
        <p:nvCxnSpPr>
          <p:cNvPr id="34" name="Straight Arrow Connector 33"/>
          <p:cNvCxnSpPr/>
          <p:nvPr/>
        </p:nvCxnSpPr>
        <p:spPr>
          <a:xfrm>
            <a:off x="8495238" y="4010896"/>
            <a:ext cx="1085583"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396321" y="2165439"/>
            <a:ext cx="1085583"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8030" y="5521772"/>
            <a:ext cx="1085583"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23612" y="5010345"/>
            <a:ext cx="1062584" cy="1023000"/>
          </a:xfrm>
          <a:prstGeom prst="rect">
            <a:avLst/>
          </a:prstGeom>
          <a:noFill/>
        </p:spPr>
        <p:txBody>
          <a:bodyPr wrap="none" lIns="179285" tIns="143428" rIns="179285" bIns="143428" rtlCol="0">
            <a:spAutoFit/>
          </a:bodyPr>
          <a:lstStyle/>
          <a:p>
            <a:pPr>
              <a:lnSpc>
                <a:spcPct val="90000"/>
              </a:lnSpc>
              <a:spcAft>
                <a:spcPts val="588"/>
              </a:spcAft>
            </a:pPr>
            <a:r>
              <a:rPr lang="en-US" sz="5295" dirty="0">
                <a:solidFill>
                  <a:schemeClr val="accent2"/>
                </a:solidFill>
              </a:rPr>
              <a:t>C#</a:t>
            </a:r>
            <a:endParaRPr lang="fi-FI" sz="5295" dirty="0" err="1">
              <a:solidFill>
                <a:schemeClr val="accent2"/>
              </a:solidFill>
            </a:endParaRPr>
          </a:p>
        </p:txBody>
      </p:sp>
      <p:sp>
        <p:nvSpPr>
          <p:cNvPr id="31" name="TextBox 30"/>
          <p:cNvSpPr txBox="1"/>
          <p:nvPr/>
        </p:nvSpPr>
        <p:spPr>
          <a:xfrm>
            <a:off x="9541781" y="1825484"/>
            <a:ext cx="1625238" cy="669826"/>
          </a:xfrm>
          <a:prstGeom prst="rect">
            <a:avLst/>
          </a:prstGeom>
          <a:noFill/>
        </p:spPr>
        <p:txBody>
          <a:bodyPr wrap="none" lIns="179285" tIns="143428" rIns="179285" bIns="143428" rtlCol="0">
            <a:spAutoFit/>
          </a:bodyPr>
          <a:lstStyle/>
          <a:p>
            <a:pPr>
              <a:lnSpc>
                <a:spcPct val="90000"/>
              </a:lnSpc>
              <a:spcAft>
                <a:spcPts val="588"/>
              </a:spcAft>
            </a:pPr>
            <a:r>
              <a:rPr lang="en-US" sz="2745" dirty="0">
                <a:gradFill>
                  <a:gsLst>
                    <a:gs pos="2917">
                      <a:schemeClr val="tx1"/>
                    </a:gs>
                    <a:gs pos="30000">
                      <a:schemeClr val="tx1"/>
                    </a:gs>
                  </a:gsLst>
                  <a:lin ang="5400000" scaled="0"/>
                </a:gradFill>
              </a:rPr>
              <a:t>MS Build</a:t>
            </a:r>
            <a:endParaRPr lang="fi-FI" sz="2745" dirty="0" err="1">
              <a:gradFill>
                <a:gsLst>
                  <a:gs pos="2917">
                    <a:schemeClr val="tx1"/>
                  </a:gs>
                  <a:gs pos="30000">
                    <a:schemeClr val="tx1"/>
                  </a:gs>
                </a:gsLst>
                <a:lin ang="5400000" scaled="0"/>
              </a:gradFill>
            </a:endParaRPr>
          </a:p>
        </p:txBody>
      </p:sp>
      <p:sp>
        <p:nvSpPr>
          <p:cNvPr id="5" name="Title 4"/>
          <p:cNvSpPr>
            <a:spLocks noGrp="1"/>
          </p:cNvSpPr>
          <p:nvPr>
            <p:ph type="title"/>
          </p:nvPr>
        </p:nvSpPr>
        <p:spPr/>
        <p:txBody>
          <a:bodyPr>
            <a:normAutofit fontScale="90000"/>
          </a:bodyPr>
          <a:lstStyle/>
          <a:p>
            <a:r>
              <a:rPr lang="en-US" dirty="0"/>
              <a:t>Web stack tooling compared to classic MS tools</a:t>
            </a:r>
            <a:endParaRPr lang="en-GB" dirty="0"/>
          </a:p>
        </p:txBody>
      </p:sp>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5911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2000"/>
                            </p:stCondLst>
                            <p:childTnLst>
                              <p:par>
                                <p:cTn id="17" presetID="10" presetClass="entr" presetSubtype="0" fill="hold" nodeType="afterEffect">
                                  <p:stCondLst>
                                    <p:cond delay="2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You NEED to know NPM and </a:t>
            </a:r>
            <a:r>
              <a:rPr lang="en-US" dirty="0" err="1"/>
              <a:t>TypeScript</a:t>
            </a:r>
            <a:endParaRPr lang="en-GB" dirty="0"/>
          </a:p>
        </p:txBody>
      </p:sp>
      <p:sp>
        <p:nvSpPr>
          <p:cNvPr id="4" name="Content Placeholder 3"/>
          <p:cNvSpPr>
            <a:spLocks noGrp="1"/>
          </p:cNvSpPr>
          <p:nvPr>
            <p:ph sz="half" idx="1"/>
          </p:nvPr>
        </p:nvSpPr>
        <p:spPr/>
        <p:txBody>
          <a:bodyPr>
            <a:normAutofit/>
          </a:bodyPr>
          <a:lstStyle/>
          <a:p>
            <a:r>
              <a:rPr lang="sr-Latn-RS" sz="2400" dirty="0" smtClean="0"/>
              <a:t>Must</a:t>
            </a:r>
          </a:p>
        </p:txBody>
      </p:sp>
      <p:sp>
        <p:nvSpPr>
          <p:cNvPr id="5" name="Content Placeholder 4"/>
          <p:cNvSpPr>
            <a:spLocks noGrp="1"/>
          </p:cNvSpPr>
          <p:nvPr>
            <p:ph sz="half" idx="2"/>
          </p:nvPr>
        </p:nvSpPr>
        <p:spPr/>
        <p:txBody>
          <a:bodyPr/>
          <a:lstStyle/>
          <a:p>
            <a:r>
              <a:rPr lang="sr-Latn-RS" sz="2400" dirty="0" smtClean="0"/>
              <a:t>Optional</a:t>
            </a:r>
            <a:endParaRPr lang="en-GB" sz="2400" dirty="0"/>
          </a:p>
        </p:txBody>
      </p:sp>
      <p:pic>
        <p:nvPicPr>
          <p:cNvPr id="7172" name="Picture 4" descr="https://s3.amazonaws.com/kajabi-storefronts-production/blogs/3971/images/b2W8u3mNTiy6n2gGmn5t_nodejs-new-pantone-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0299" y="1643167"/>
            <a:ext cx="2970091" cy="182165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s3.amazonaws.com/kajabi-storefronts-production/blogs/3971/images/9njQKn5RieXawYxCauxA_n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15" y="4622805"/>
            <a:ext cx="4187825" cy="164721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encrypted-tbn0.gstatic.com/images?q=tbn:ANd9GcRTWMHuVQjg1RoYk-YKVcWv41yAm_wr7TonsgKlJPCZiYkJcCWts7WBxNP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15" y="22567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yeom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4638" y="3464822"/>
            <a:ext cx="2895752" cy="122320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result for gu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27429" y="2064545"/>
            <a:ext cx="1477298" cy="3304483"/>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webpac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048" y="4828371"/>
            <a:ext cx="1810385" cy="98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46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5400" dirty="0" smtClean="0"/>
              <a:t>Demo – Hello World </a:t>
            </a:r>
          </a:p>
          <a:p>
            <a:pPr marL="685800" indent="-685800">
              <a:buFont typeface="Arial" panose="020B0604020202020204" pitchFamily="34" charset="0"/>
              <a:buChar char="•"/>
            </a:pPr>
            <a:r>
              <a:rPr lang="en-US" sz="5400" dirty="0" smtClean="0"/>
              <a:t>from the local </a:t>
            </a:r>
            <a:r>
              <a:rPr lang="sr-Latn-RS" sz="5400" dirty="0" smtClean="0"/>
              <a:t>W</a:t>
            </a:r>
            <a:r>
              <a:rPr lang="en-US" sz="5400" dirty="0" err="1" smtClean="0"/>
              <a:t>orkbench</a:t>
            </a:r>
            <a:endParaRPr lang="en-US" sz="5400" dirty="0"/>
          </a:p>
          <a:p>
            <a:pPr marL="685800" indent="-685800">
              <a:buFont typeface="Arial" panose="020B0604020202020204" pitchFamily="34" charset="0"/>
              <a:buChar char="•"/>
            </a:pPr>
            <a:r>
              <a:rPr lang="en-US" sz="5400" dirty="0" smtClean="0"/>
              <a:t>from the Cloud</a:t>
            </a:r>
            <a:endParaRPr lang="en-CA" sz="5400" dirty="0"/>
          </a:p>
        </p:txBody>
      </p:sp>
    </p:spTree>
    <p:extLst>
      <p:ext uri="{BB962C8B-B14F-4D97-AF65-F5344CB8AC3E}">
        <p14:creationId xmlns:p14="http://schemas.microsoft.com/office/powerpoint/2010/main" val="10972623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Let</a:t>
            </a:r>
            <a:r>
              <a:rPr lang="en-US" dirty="0" smtClean="0"/>
              <a:t>’s Demo</a:t>
            </a:r>
            <a:endParaRPr lang="en-GB" dirty="0"/>
          </a:p>
        </p:txBody>
      </p:sp>
      <p:sp>
        <p:nvSpPr>
          <p:cNvPr id="3" name="Content Placeholder 2"/>
          <p:cNvSpPr>
            <a:spLocks noGrp="1"/>
          </p:cNvSpPr>
          <p:nvPr>
            <p:ph idx="1"/>
          </p:nvPr>
        </p:nvSpPr>
        <p:spPr/>
        <p:txBody>
          <a:bodyPr>
            <a:normAutofit/>
          </a:bodyPr>
          <a:lstStyle/>
          <a:p>
            <a:r>
              <a:rPr lang="en-US" dirty="0" smtClean="0"/>
              <a:t>Hello World Web Part</a:t>
            </a:r>
            <a:r>
              <a:rPr lang="sr-Latn-RS" dirty="0" smtClean="0"/>
              <a:t> (sastojci)</a:t>
            </a:r>
            <a:endParaRPr lang="en-US" dirty="0" smtClean="0"/>
          </a:p>
          <a:p>
            <a:pPr lvl="1"/>
            <a:endParaRPr lang="sr-Latn-RS" dirty="0" smtClean="0"/>
          </a:p>
          <a:p>
            <a:pPr lvl="1">
              <a:lnSpc>
                <a:spcPct val="200000"/>
              </a:lnSpc>
            </a:pPr>
            <a:r>
              <a:rPr lang="en-US" dirty="0" err="1" smtClean="0"/>
              <a:t>Yo</a:t>
            </a:r>
            <a:endParaRPr lang="en-US" dirty="0" smtClean="0"/>
          </a:p>
          <a:p>
            <a:pPr lvl="1">
              <a:lnSpc>
                <a:spcPct val="200000"/>
              </a:lnSpc>
            </a:pPr>
            <a:r>
              <a:rPr lang="en-US" dirty="0" smtClean="0"/>
              <a:t>Gulp</a:t>
            </a:r>
          </a:p>
          <a:p>
            <a:pPr lvl="1">
              <a:lnSpc>
                <a:spcPct val="200000"/>
              </a:lnSpc>
            </a:pPr>
            <a:r>
              <a:rPr lang="en-US" dirty="0" smtClean="0"/>
              <a:t>Update TS</a:t>
            </a:r>
          </a:p>
          <a:p>
            <a:pPr lvl="1">
              <a:lnSpc>
                <a:spcPct val="200000"/>
              </a:lnSpc>
            </a:pPr>
            <a:r>
              <a:rPr lang="en-US" dirty="0" smtClean="0"/>
              <a:t>Go Live!</a:t>
            </a:r>
            <a:endParaRPr lang="en-GB" dirty="0"/>
          </a:p>
        </p:txBody>
      </p:sp>
    </p:spTree>
    <p:extLst>
      <p:ext uri="{BB962C8B-B14F-4D97-AF65-F5344CB8AC3E}">
        <p14:creationId xmlns:p14="http://schemas.microsoft.com/office/powerpoint/2010/main" val="2379048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1CCC9"/>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5111" y="1417638"/>
            <a:ext cx="11186160" cy="4939457"/>
          </a:xfrm>
          <a:prstGeom prst="rect">
            <a:avLst/>
          </a:prstGeom>
        </p:spPr>
      </p:pic>
      <p:sp>
        <p:nvSpPr>
          <p:cNvPr id="5" name="Title 4"/>
          <p:cNvSpPr>
            <a:spLocks noGrp="1"/>
          </p:cNvSpPr>
          <p:nvPr>
            <p:ph type="title"/>
          </p:nvPr>
        </p:nvSpPr>
        <p:spPr/>
        <p:txBody>
          <a:bodyPr/>
          <a:lstStyle/>
          <a:p>
            <a:r>
              <a:rPr lang="sr-Latn-RS" dirty="0" smtClean="0"/>
              <a:t>Client Side Web Part Flow</a:t>
            </a:r>
            <a:endParaRPr lang="en-GB" dirty="0"/>
          </a:p>
        </p:txBody>
      </p:sp>
    </p:spTree>
    <p:extLst>
      <p:ext uri="{BB962C8B-B14F-4D97-AF65-F5344CB8AC3E}">
        <p14:creationId xmlns:p14="http://schemas.microsoft.com/office/powerpoint/2010/main" val="1217962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Preporuke</a:t>
            </a:r>
            <a:r>
              <a:rPr lang="en-US" dirty="0" smtClean="0"/>
              <a:t> </a:t>
            </a:r>
            <a:r>
              <a:rPr lang="en-US" dirty="0" err="1" smtClean="0"/>
              <a:t>za</a:t>
            </a:r>
            <a:r>
              <a:rPr lang="en-US" dirty="0" smtClean="0"/>
              <a:t> </a:t>
            </a:r>
            <a:r>
              <a:rPr lang="sr-Latn-RS" dirty="0" smtClean="0"/>
              <a:t>učenje</a:t>
            </a:r>
            <a:endParaRPr lang="en-GB" dirty="0"/>
          </a:p>
        </p:txBody>
      </p:sp>
      <p:sp>
        <p:nvSpPr>
          <p:cNvPr id="3" name="Content Placeholder 2"/>
          <p:cNvSpPr>
            <a:spLocks noGrp="1"/>
          </p:cNvSpPr>
          <p:nvPr>
            <p:ph idx="1"/>
          </p:nvPr>
        </p:nvSpPr>
        <p:spPr/>
        <p:txBody>
          <a:bodyPr/>
          <a:lstStyle/>
          <a:p>
            <a:endParaRPr lang="en-GB" dirty="0" smtClean="0"/>
          </a:p>
          <a:p>
            <a:pPr>
              <a:lnSpc>
                <a:spcPct val="200000"/>
              </a:lnSpc>
            </a:pPr>
            <a:r>
              <a:rPr lang="en-US" dirty="0" smtClean="0">
                <a:hlinkClick r:id="rId2"/>
              </a:rPr>
              <a:t>http://udemy.com</a:t>
            </a:r>
            <a:endParaRPr lang="en-US" dirty="0" smtClean="0"/>
          </a:p>
          <a:p>
            <a:pPr>
              <a:lnSpc>
                <a:spcPct val="200000"/>
              </a:lnSpc>
            </a:pPr>
            <a:r>
              <a:rPr lang="en-US" dirty="0" smtClean="0">
                <a:hlinkClick r:id="rId3"/>
              </a:rPr>
              <a:t>http://github.com</a:t>
            </a:r>
            <a:endParaRPr lang="en-US" dirty="0" smtClean="0"/>
          </a:p>
          <a:p>
            <a:pPr>
              <a:lnSpc>
                <a:spcPct val="200000"/>
              </a:lnSpc>
            </a:pPr>
            <a:r>
              <a:rPr lang="en-GB" dirty="0">
                <a:hlinkClick r:id="rId4"/>
              </a:rPr>
              <a:t>https://</a:t>
            </a:r>
            <a:r>
              <a:rPr lang="en-GB" dirty="0" smtClean="0">
                <a:hlinkClick r:id="rId4"/>
              </a:rPr>
              <a:t>www.voitanos.io</a:t>
            </a:r>
            <a:endParaRPr lang="en-GB" dirty="0" smtClean="0"/>
          </a:p>
          <a:p>
            <a:pPr>
              <a:lnSpc>
                <a:spcPct val="200000"/>
              </a:lnSpc>
            </a:pPr>
            <a:r>
              <a:rPr lang="en-GB" dirty="0">
                <a:hlinkClick r:id="rId5"/>
              </a:rPr>
              <a:t>https://</a:t>
            </a:r>
            <a:r>
              <a:rPr lang="en-GB" dirty="0" smtClean="0">
                <a:hlinkClick r:id="rId5"/>
              </a:rPr>
              <a:t>dev.office.com/sharepoint</a:t>
            </a:r>
            <a:endParaRPr lang="en-GB" dirty="0" smtClean="0"/>
          </a:p>
          <a:p>
            <a:endParaRPr lang="en-GB" dirty="0"/>
          </a:p>
        </p:txBody>
      </p:sp>
      <p:pic>
        <p:nvPicPr>
          <p:cNvPr id="7" name="Picture 6"/>
          <p:cNvPicPr>
            <a:picLocks noChangeAspect="1"/>
          </p:cNvPicPr>
          <p:nvPr/>
        </p:nvPicPr>
        <p:blipFill>
          <a:blip r:embed="rId6"/>
          <a:stretch>
            <a:fillRect/>
          </a:stretch>
        </p:blipFill>
        <p:spPr>
          <a:xfrm>
            <a:off x="6214533" y="1585701"/>
            <a:ext cx="2447925" cy="1866900"/>
          </a:xfrm>
          <a:prstGeom prst="rect">
            <a:avLst/>
          </a:prstGeom>
        </p:spPr>
      </p:pic>
      <p:pic>
        <p:nvPicPr>
          <p:cNvPr id="9" name="Picture 8"/>
          <p:cNvPicPr>
            <a:picLocks noChangeAspect="1"/>
          </p:cNvPicPr>
          <p:nvPr/>
        </p:nvPicPr>
        <p:blipFill>
          <a:blip r:embed="rId7"/>
          <a:stretch>
            <a:fillRect/>
          </a:stretch>
        </p:blipFill>
        <p:spPr>
          <a:xfrm>
            <a:off x="8871832" y="1742863"/>
            <a:ext cx="2952750" cy="1552575"/>
          </a:xfrm>
          <a:prstGeom prst="rect">
            <a:avLst/>
          </a:prstGeom>
        </p:spPr>
      </p:pic>
      <p:pic>
        <p:nvPicPr>
          <p:cNvPr id="11" name="Picture 10"/>
          <p:cNvPicPr>
            <a:picLocks noChangeAspect="1"/>
          </p:cNvPicPr>
          <p:nvPr/>
        </p:nvPicPr>
        <p:blipFill>
          <a:blip r:embed="rId8"/>
          <a:stretch>
            <a:fillRect/>
          </a:stretch>
        </p:blipFill>
        <p:spPr>
          <a:xfrm>
            <a:off x="6485995" y="4122633"/>
            <a:ext cx="1905000" cy="1333500"/>
          </a:xfrm>
          <a:prstGeom prst="rect">
            <a:avLst/>
          </a:prstGeom>
        </p:spPr>
      </p:pic>
      <p:pic>
        <p:nvPicPr>
          <p:cNvPr id="13" name="Picture 12"/>
          <p:cNvPicPr>
            <a:picLocks noChangeAspect="1"/>
          </p:cNvPicPr>
          <p:nvPr/>
        </p:nvPicPr>
        <p:blipFill>
          <a:blip r:embed="rId9"/>
          <a:stretch>
            <a:fillRect/>
          </a:stretch>
        </p:blipFill>
        <p:spPr>
          <a:xfrm>
            <a:off x="9434547" y="3608801"/>
            <a:ext cx="2143125" cy="2143125"/>
          </a:xfrm>
          <a:prstGeom prst="rect">
            <a:avLst/>
          </a:prstGeom>
        </p:spPr>
      </p:pic>
    </p:spTree>
    <p:extLst>
      <p:ext uri="{BB962C8B-B14F-4D97-AF65-F5344CB8AC3E}">
        <p14:creationId xmlns:p14="http://schemas.microsoft.com/office/powerpoint/2010/main" val="4037315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86280" y="548921"/>
            <a:ext cx="10972800" cy="1143000"/>
          </a:xfrm>
        </p:spPr>
        <p:txBody>
          <a:bodyPr/>
          <a:lstStyle/>
          <a:p>
            <a:pPr algn="ctr"/>
            <a:r>
              <a:rPr lang="sr-Latn-RS" dirty="0"/>
              <a:t>Hvala na pažnji!</a:t>
            </a:r>
            <a:endParaRPr lang="en-US" dirty="0"/>
          </a:p>
        </p:txBody>
      </p:sp>
      <p:sp>
        <p:nvSpPr>
          <p:cNvPr id="3" name="Title 3"/>
          <p:cNvSpPr txBox="1">
            <a:spLocks/>
          </p:cNvSpPr>
          <p:nvPr/>
        </p:nvSpPr>
        <p:spPr>
          <a:xfrm>
            <a:off x="647024" y="4393645"/>
            <a:ext cx="10972800" cy="1143000"/>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48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pPr algn="ctr"/>
            <a:r>
              <a:rPr lang="en-US" sz="7200" dirty="0" smtClean="0"/>
              <a:t>Have a nice weekend</a:t>
            </a:r>
            <a:r>
              <a:rPr lang="sr-Latn-RS" sz="7200" dirty="0" smtClean="0"/>
              <a:t>!</a:t>
            </a:r>
            <a:endParaRPr lang="en-US" sz="7200" dirty="0"/>
          </a:p>
        </p:txBody>
      </p:sp>
    </p:spTree>
    <p:extLst>
      <p:ext uri="{BB962C8B-B14F-4D97-AF65-F5344CB8AC3E}">
        <p14:creationId xmlns:p14="http://schemas.microsoft.com/office/powerpoint/2010/main" val="2192439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SharePoint Framework</a:t>
            </a:r>
          </a:p>
        </p:txBody>
      </p:sp>
      <p:sp>
        <p:nvSpPr>
          <p:cNvPr id="3" name="Content Placeholder 2"/>
          <p:cNvSpPr>
            <a:spLocks noGrp="1"/>
          </p:cNvSpPr>
          <p:nvPr>
            <p:ph idx="1"/>
          </p:nvPr>
        </p:nvSpPr>
        <p:spPr/>
        <p:txBody>
          <a:bodyPr/>
          <a:lstStyle/>
          <a:p>
            <a:pPr marL="0" indent="0">
              <a:buNone/>
            </a:pPr>
            <a:r>
              <a:rPr lang="en-US" dirty="0" smtClean="0"/>
              <a:t>Radovan </a:t>
            </a:r>
            <a:r>
              <a:rPr lang="en-US" dirty="0" err="1" smtClean="0"/>
              <a:t>Ostoji</a:t>
            </a:r>
            <a:r>
              <a:rPr lang="sr-Latn-RS" dirty="0" smtClean="0"/>
              <a:t>ć</a:t>
            </a:r>
          </a:p>
          <a:p>
            <a:pPr marL="0" indent="0">
              <a:buNone/>
            </a:pPr>
            <a:r>
              <a:rPr lang="sr-Latn-RS" dirty="0" smtClean="0"/>
              <a:t>Comtrade SE</a:t>
            </a:r>
            <a:endParaRPr lang="sr-Latn-RS" dirty="0"/>
          </a:p>
        </p:txBody>
      </p:sp>
    </p:spTree>
    <p:extLst>
      <p:ext uri="{BB962C8B-B14F-4D97-AF65-F5344CB8AC3E}">
        <p14:creationId xmlns:p14="http://schemas.microsoft.com/office/powerpoint/2010/main" val="3858364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64964"/>
            <a:ext cx="9143999" cy="1100010"/>
          </a:xfrm>
          <a:prstGeom prst="rect">
            <a:avLst/>
          </a:prstGeom>
        </p:spPr>
        <p:txBody>
          <a:bodyPr vert="horz" wrap="square" lIns="146304" tIns="91440" rIns="146304" bIns="91440" rtlCol="0" anchor="t">
            <a:noAutofit/>
          </a:bodyPr>
          <a:lstStyle>
            <a:lvl1pPr algn="l" defTabSz="932742" rtl="0" eaLnBrk="1" latinLnBrk="0" hangingPunct="1">
              <a:lnSpc>
                <a:spcPts val="6300"/>
              </a:lnSpc>
              <a:spcBef>
                <a:spcPct val="0"/>
              </a:spcBef>
              <a:buNone/>
              <a:defRPr lang="en-US" sz="5800" b="0" kern="1200" cap="none" spc="-102" baseline="0">
                <a:ln w="3175">
                  <a:noFill/>
                </a:ln>
                <a:solidFill>
                  <a:srgbClr val="00B0F0"/>
                </a:solidFill>
                <a:effectLst/>
                <a:latin typeface="+mj-lt"/>
                <a:ea typeface="+mn-ea"/>
                <a:cs typeface="Segoe UI" pitchFamily="34" charset="0"/>
              </a:defRPr>
            </a:lvl1pPr>
          </a:lstStyle>
          <a:p>
            <a:pPr marL="0" marR="0" lvl="0" indent="0" algn="l" defTabSz="932742" rtl="0" eaLnBrk="1" fontAlgn="auto" latinLnBrk="0" hangingPunct="1">
              <a:lnSpc>
                <a:spcPts val="6300"/>
              </a:lnSpc>
              <a:spcBef>
                <a:spcPct val="0"/>
              </a:spcBef>
              <a:spcAft>
                <a:spcPts val="0"/>
              </a:spcAft>
              <a:buClrTx/>
              <a:buSzTx/>
              <a:buFontTx/>
              <a:buNone/>
              <a:tabLst/>
              <a:defRPr/>
            </a:pPr>
            <a:r>
              <a:rPr kumimoji="0" lang="sr-Latn-RS" sz="5800" b="0" i="0" u="none" strike="noStrike" kern="1200" cap="none" spc="-102" normalizeH="0" baseline="0" noProof="0" dirty="0" smtClean="0">
                <a:ln w="3175">
                  <a:noFill/>
                </a:ln>
                <a:solidFill>
                  <a:srgbClr val="00B0F0"/>
                </a:solidFill>
                <a:effectLst/>
                <a:uLnTx/>
                <a:uFillTx/>
                <a:latin typeface="Segoe UI Light"/>
                <a:ea typeface="+mn-ea"/>
                <a:cs typeface="Segoe UI" pitchFamily="34" charset="0"/>
              </a:rPr>
              <a:t>Sponzori</a:t>
            </a:r>
            <a:endParaRPr kumimoji="0" lang="sr-Latn-RS" sz="5800" b="0" i="0" u="none" strike="noStrike" kern="1200" cap="none" spc="-102" normalizeH="0" baseline="0" noProof="0" dirty="0">
              <a:ln w="3175">
                <a:noFill/>
              </a:ln>
              <a:solidFill>
                <a:srgbClr val="00B0F0"/>
              </a:solidFill>
              <a:effectLst/>
              <a:uLnTx/>
              <a:uFillTx/>
              <a:latin typeface="Segoe UI Light"/>
              <a:ea typeface="+mn-ea"/>
              <a:cs typeface="Segoe UI" pitchFamily="34" charset="0"/>
            </a:endParaRPr>
          </a:p>
        </p:txBody>
      </p:sp>
      <p:sp>
        <p:nvSpPr>
          <p:cNvPr id="7" name="Text Placeholder 2"/>
          <p:cNvSpPr txBox="1">
            <a:spLocks/>
          </p:cNvSpPr>
          <p:nvPr/>
        </p:nvSpPr>
        <p:spPr>
          <a:xfrm>
            <a:off x="274637" y="1961322"/>
            <a:ext cx="9571727" cy="4461703"/>
          </a:xfrm>
          <a:prstGeom prst="rect">
            <a:avLst/>
          </a:prstGeom>
        </p:spPr>
        <p:txBody>
          <a:bodyPr vert="horz" wrap="square" lIns="182880" tIns="146304" rIns="182880" bIns="146304" rtlCol="0">
            <a:noAutofit/>
          </a:bodyPr>
          <a:lstStyle>
            <a:lvl1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j-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ts val="1800"/>
              </a:lnSpc>
              <a:spcBef>
                <a:spcPts val="12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rgbClr val="1F497D"/>
              </a:solidFill>
              <a:effectLst/>
              <a:uLnTx/>
              <a:uFillTx/>
              <a:latin typeface="Segoe UI Light"/>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591" y="264964"/>
            <a:ext cx="5958451" cy="5875283"/>
          </a:xfrm>
          <a:prstGeom prst="rect">
            <a:avLst/>
          </a:prstGeom>
        </p:spPr>
      </p:pic>
    </p:spTree>
    <p:extLst>
      <p:ext uri="{BB962C8B-B14F-4D97-AF65-F5344CB8AC3E}">
        <p14:creationId xmlns:p14="http://schemas.microsoft.com/office/powerpoint/2010/main" val="4160093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64964"/>
            <a:ext cx="9143999" cy="1100010"/>
          </a:xfrm>
          <a:prstGeom prst="rect">
            <a:avLst/>
          </a:prstGeom>
        </p:spPr>
        <p:txBody>
          <a:bodyPr vert="horz" wrap="square" lIns="146304" tIns="91440" rIns="146304" bIns="91440" rtlCol="0" anchor="t">
            <a:noAutofit/>
          </a:bodyPr>
          <a:lstStyle>
            <a:lvl1pPr algn="l" defTabSz="932742" rtl="0" eaLnBrk="1" latinLnBrk="0" hangingPunct="1">
              <a:lnSpc>
                <a:spcPts val="6300"/>
              </a:lnSpc>
              <a:spcBef>
                <a:spcPct val="0"/>
              </a:spcBef>
              <a:buNone/>
              <a:defRPr lang="en-US" sz="5800" b="0" kern="1200" cap="none" spc="-102" baseline="0">
                <a:ln w="3175">
                  <a:noFill/>
                </a:ln>
                <a:solidFill>
                  <a:srgbClr val="00B0F0"/>
                </a:solidFill>
                <a:effectLst/>
                <a:latin typeface="+mj-lt"/>
                <a:ea typeface="+mn-ea"/>
                <a:cs typeface="Segoe UI" pitchFamily="34" charset="0"/>
              </a:defRPr>
            </a:lvl1pPr>
          </a:lstStyle>
          <a:p>
            <a:pPr marL="0" marR="0" lvl="0" indent="0" algn="l" defTabSz="932742" rtl="0" eaLnBrk="1" fontAlgn="auto" latinLnBrk="0" hangingPunct="1">
              <a:lnSpc>
                <a:spcPts val="6300"/>
              </a:lnSpc>
              <a:spcBef>
                <a:spcPct val="0"/>
              </a:spcBef>
              <a:spcAft>
                <a:spcPts val="0"/>
              </a:spcAft>
              <a:buClrTx/>
              <a:buSzTx/>
              <a:buFontTx/>
              <a:buNone/>
              <a:tabLst/>
              <a:defRPr/>
            </a:pPr>
            <a:r>
              <a:rPr kumimoji="0" lang="sr-Latn-RS" sz="5800" b="0" i="0" u="none" strike="noStrike" kern="1200" cap="none" spc="-102" normalizeH="0" baseline="0" noProof="0" dirty="0">
                <a:ln w="3175">
                  <a:noFill/>
                </a:ln>
                <a:solidFill>
                  <a:srgbClr val="00B0F0"/>
                </a:solidFill>
                <a:effectLst/>
                <a:uLnTx/>
                <a:uFillTx/>
                <a:latin typeface="Segoe UI Light"/>
                <a:ea typeface="+mn-ea"/>
                <a:cs typeface="Segoe UI" pitchFamily="34" charset="0"/>
              </a:rPr>
              <a:t>O predavaču</a:t>
            </a:r>
          </a:p>
        </p:txBody>
      </p:sp>
      <p:sp>
        <p:nvSpPr>
          <p:cNvPr id="7" name="Text Placeholder 2"/>
          <p:cNvSpPr txBox="1">
            <a:spLocks/>
          </p:cNvSpPr>
          <p:nvPr/>
        </p:nvSpPr>
        <p:spPr>
          <a:xfrm>
            <a:off x="274637" y="1961322"/>
            <a:ext cx="9571727" cy="4461703"/>
          </a:xfrm>
          <a:prstGeom prst="rect">
            <a:avLst/>
          </a:prstGeom>
        </p:spPr>
        <p:txBody>
          <a:bodyPr vert="horz" wrap="square" lIns="182880" tIns="146304" rIns="182880" bIns="146304" rtlCol="0">
            <a:noAutofit/>
          </a:bodyPr>
          <a:lstStyle>
            <a:lvl1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j-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ts val="1800"/>
              </a:lnSpc>
              <a:spcBef>
                <a:spcPts val="12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rgbClr val="1F497D"/>
              </a:solidFill>
              <a:effectLst/>
              <a:uLnTx/>
              <a:uFillTx/>
              <a:latin typeface="Segoe UI Light"/>
              <a:ea typeface="+mn-ea"/>
              <a:cs typeface="+mn-cs"/>
            </a:endParaRPr>
          </a:p>
        </p:txBody>
      </p:sp>
      <p:sp>
        <p:nvSpPr>
          <p:cNvPr id="3" name="Rectangle 2"/>
          <p:cNvSpPr/>
          <p:nvPr/>
        </p:nvSpPr>
        <p:spPr>
          <a:xfrm>
            <a:off x="690562" y="1742586"/>
            <a:ext cx="10625138" cy="4031873"/>
          </a:xfrm>
          <a:prstGeom prst="rect">
            <a:avLst/>
          </a:prstGeom>
        </p:spPr>
        <p:txBody>
          <a:bodyPr wrap="square">
            <a:spAutoFit/>
          </a:bodyPr>
          <a:lstStyle/>
          <a:p>
            <a:r>
              <a:rPr lang="en-GB" sz="3200" dirty="0" err="1"/>
              <a:t>Programer</a:t>
            </a:r>
            <a:r>
              <a:rPr lang="en-GB" sz="3200" dirty="0"/>
              <a:t> </a:t>
            </a:r>
            <a:r>
              <a:rPr lang="en-GB" sz="3200" dirty="0" err="1"/>
              <a:t>i</a:t>
            </a:r>
            <a:r>
              <a:rPr lang="en-GB" sz="3200" dirty="0"/>
              <a:t> software </a:t>
            </a:r>
            <a:r>
              <a:rPr lang="en-GB" sz="3200" dirty="0" err="1"/>
              <a:t>arhitekt</a:t>
            </a:r>
            <a:r>
              <a:rPr lang="en-GB" sz="3200" dirty="0"/>
              <a:t>, </a:t>
            </a:r>
            <a:r>
              <a:rPr lang="en-GB" sz="3200" dirty="0" err="1"/>
              <a:t>sa</a:t>
            </a:r>
            <a:r>
              <a:rPr lang="en-GB" sz="3200" dirty="0"/>
              <a:t> </a:t>
            </a:r>
            <a:r>
              <a:rPr lang="en-GB" sz="3200" dirty="0" err="1"/>
              <a:t>specijalizacijom</a:t>
            </a:r>
            <a:r>
              <a:rPr lang="en-GB" sz="3200" dirty="0"/>
              <a:t> SharePoint </a:t>
            </a:r>
            <a:r>
              <a:rPr lang="en-GB" sz="3200" dirty="0" err="1"/>
              <a:t>i</a:t>
            </a:r>
            <a:r>
              <a:rPr lang="en-GB" sz="3200" dirty="0"/>
              <a:t> </a:t>
            </a:r>
            <a:r>
              <a:rPr lang="en-GB" sz="3200" dirty="0" err="1"/>
              <a:t>.Net</a:t>
            </a:r>
            <a:r>
              <a:rPr lang="en-GB" sz="3200" dirty="0"/>
              <a:t>.</a:t>
            </a:r>
          </a:p>
          <a:p>
            <a:endParaRPr lang="en-US" sz="3200" dirty="0" smtClean="0"/>
          </a:p>
          <a:p>
            <a:r>
              <a:rPr lang="en-US" sz="3200" dirty="0" err="1" smtClean="0"/>
              <a:t>Zaposlen</a:t>
            </a:r>
            <a:r>
              <a:rPr lang="en-US" sz="3200" dirty="0" smtClean="0"/>
              <a:t> u Comtrade SE </a:t>
            </a:r>
            <a:r>
              <a:rPr lang="en-US" sz="3200" dirty="0" err="1" smtClean="0"/>
              <a:t>kao</a:t>
            </a:r>
            <a:r>
              <a:rPr lang="en-US" sz="3200" dirty="0" smtClean="0"/>
              <a:t> Lead in</a:t>
            </a:r>
            <a:r>
              <a:rPr lang="sr-Latn-RS" sz="3200" dirty="0" smtClean="0"/>
              <a:t>ženjer</a:t>
            </a:r>
            <a:endParaRPr lang="en-US" sz="3200" dirty="0" smtClean="0"/>
          </a:p>
          <a:p>
            <a:endParaRPr lang="en-GB" sz="3200" dirty="0"/>
          </a:p>
          <a:p>
            <a:r>
              <a:rPr lang="en-GB" sz="3200" dirty="0" err="1" smtClean="0"/>
              <a:t>Trenutn</a:t>
            </a:r>
            <a:r>
              <a:rPr lang="sr-Latn-RS" sz="3200" dirty="0" smtClean="0"/>
              <a:t>i klijent</a:t>
            </a:r>
            <a:r>
              <a:rPr lang="en-GB" sz="3200" dirty="0" smtClean="0"/>
              <a:t> </a:t>
            </a:r>
            <a:r>
              <a:rPr lang="en-GB" sz="3200" dirty="0"/>
              <a:t>Vanderlande </a:t>
            </a:r>
            <a:r>
              <a:rPr lang="en-GB" sz="3200" dirty="0" err="1"/>
              <a:t>iz</a:t>
            </a:r>
            <a:r>
              <a:rPr lang="en-GB" sz="3200" dirty="0"/>
              <a:t> </a:t>
            </a:r>
            <a:r>
              <a:rPr lang="en-GB" sz="3200" dirty="0" err="1" smtClean="0"/>
              <a:t>Holandije</a:t>
            </a:r>
            <a:r>
              <a:rPr lang="sr-Latn-RS" sz="3200" dirty="0" smtClean="0"/>
              <a:t>,</a:t>
            </a:r>
            <a:r>
              <a:rPr lang="en-GB" sz="3200" dirty="0" smtClean="0"/>
              <a:t> </a:t>
            </a:r>
            <a:r>
              <a:rPr lang="sr-Latn-RS" sz="3200" dirty="0" smtClean="0"/>
              <a:t>radim</a:t>
            </a:r>
            <a:r>
              <a:rPr lang="en-GB" sz="3200" dirty="0" smtClean="0"/>
              <a:t> </a:t>
            </a:r>
            <a:r>
              <a:rPr lang="en-GB" sz="3200" dirty="0" err="1"/>
              <a:t>kao</a:t>
            </a:r>
            <a:r>
              <a:rPr lang="en-GB" sz="3200" dirty="0"/>
              <a:t> </a:t>
            </a:r>
            <a:r>
              <a:rPr lang="en-GB" sz="3200" dirty="0" err="1"/>
              <a:t>Sistem</a:t>
            </a:r>
            <a:r>
              <a:rPr lang="en-GB" sz="3200" dirty="0"/>
              <a:t> </a:t>
            </a:r>
            <a:r>
              <a:rPr lang="en-GB" sz="3200" dirty="0" err="1"/>
              <a:t>arhitekt</a:t>
            </a:r>
            <a:r>
              <a:rPr lang="en-GB" sz="3200" dirty="0"/>
              <a:t> u </a:t>
            </a:r>
            <a:r>
              <a:rPr lang="en-GB" sz="3200" dirty="0" err="1"/>
              <a:t>oblasti</a:t>
            </a:r>
            <a:r>
              <a:rPr lang="en-GB" sz="3200" dirty="0"/>
              <a:t> warehouse </a:t>
            </a:r>
            <a:r>
              <a:rPr lang="en-GB" sz="3200" dirty="0" smtClean="0"/>
              <a:t>automation-a</a:t>
            </a:r>
            <a:r>
              <a:rPr lang="sr-Latn-RS" sz="3200" dirty="0"/>
              <a:t>.</a:t>
            </a:r>
            <a:endParaRPr lang="en-GB" sz="3200" dirty="0"/>
          </a:p>
          <a:p>
            <a:endParaRPr lang="en-GB" sz="3200" dirty="0"/>
          </a:p>
        </p:txBody>
      </p:sp>
    </p:spTree>
    <p:extLst>
      <p:ext uri="{BB962C8B-B14F-4D97-AF65-F5344CB8AC3E}">
        <p14:creationId xmlns:p14="http://schemas.microsoft.com/office/powerpoint/2010/main" val="293196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4038600" y="6356352"/>
            <a:ext cx="4114800" cy="365125"/>
          </a:xfrm>
          <a:prstGeom prst="rect">
            <a:avLst/>
          </a:prstGeom>
        </p:spPr>
        <p:txBody>
          <a:bodyPr/>
          <a:lstStyle/>
          <a:p>
            <a:endParaRPr lang="en-US" dirty="0"/>
          </a:p>
        </p:txBody>
      </p:sp>
      <p:sp>
        <p:nvSpPr>
          <p:cNvPr id="3" name="Slide Number Placeholder 2"/>
          <p:cNvSpPr>
            <a:spLocks noGrp="1"/>
          </p:cNvSpPr>
          <p:nvPr>
            <p:ph type="sldNum" sz="quarter" idx="4294967295"/>
          </p:nvPr>
        </p:nvSpPr>
        <p:spPr>
          <a:xfrm>
            <a:off x="8610600" y="6356352"/>
            <a:ext cx="2743200" cy="365125"/>
          </a:xfrm>
          <a:prstGeom prst="rect">
            <a:avLst/>
          </a:prstGeom>
        </p:spPr>
        <p:txBody>
          <a:bodyPr/>
          <a:lstStyle/>
          <a:p>
            <a:fld id="{BBB259A7-9FDB-4109-A32F-8B9EFF8B24D5}" type="slidenum">
              <a:rPr lang="en-US" smtClean="0"/>
              <a:pPr/>
              <a:t>6</a:t>
            </a:fld>
            <a:endParaRPr lang="en-US"/>
          </a:p>
        </p:txBody>
      </p:sp>
      <p:pic>
        <p:nvPicPr>
          <p:cNvPr id="7" name="Picture 6"/>
          <p:cNvPicPr>
            <a:picLocks noChangeAspect="1"/>
          </p:cNvPicPr>
          <p:nvPr/>
        </p:nvPicPr>
        <p:blipFill>
          <a:blip r:embed="rId3"/>
          <a:stretch>
            <a:fillRect/>
          </a:stretch>
        </p:blipFill>
        <p:spPr>
          <a:xfrm>
            <a:off x="-157163" y="-128588"/>
            <a:ext cx="12506325" cy="7115175"/>
          </a:xfrm>
          <a:prstGeom prst="rect">
            <a:avLst/>
          </a:prstGeom>
        </p:spPr>
      </p:pic>
    </p:spTree>
    <p:extLst>
      <p:ext uri="{BB962C8B-B14F-4D97-AF65-F5344CB8AC3E}">
        <p14:creationId xmlns:p14="http://schemas.microsoft.com/office/powerpoint/2010/main" val="3270106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274638" y="1749287"/>
            <a:ext cx="9028388" cy="4582299"/>
          </a:xfrm>
          <a:prstGeom prst="rect">
            <a:avLst/>
          </a:prstGeom>
        </p:spPr>
        <p:txBody>
          <a:bodyPr vert="horz" wrap="square" lIns="182880" tIns="146304" rIns="182880" bIns="146304" rtlCol="0">
            <a:noAutofit/>
          </a:bodyPr>
          <a:lstStyle>
            <a:lvl1pPr marL="0" marR="0" indent="0" algn="l" defTabSz="932742" rtl="0" eaLnBrk="1" fontAlgn="auto" latinLnBrk="0" hangingPunct="1">
              <a:lnSpc>
                <a:spcPts val="2600"/>
              </a:lnSpc>
              <a:spcBef>
                <a:spcPts val="3000"/>
              </a:spcBef>
              <a:spcAft>
                <a:spcPts val="0"/>
              </a:spcAft>
              <a:buClrTx/>
              <a:buSzPct val="90000"/>
              <a:buFont typeface="Arial" pitchFamily="34" charset="0"/>
              <a:buNone/>
              <a:tabLst/>
              <a:defRPr sz="2400" kern="1200" spc="0" baseline="0">
                <a:solidFill>
                  <a:schemeClr val="tx2"/>
                </a:solidFill>
                <a:latin typeface="+mn-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nSpc>
                <a:spcPct val="250000"/>
              </a:lnSpc>
              <a:spcBef>
                <a:spcPts val="1000"/>
              </a:spcBef>
              <a:buFont typeface="Arial" panose="020B0604020202020204" pitchFamily="34" charset="0"/>
              <a:buChar char="•"/>
              <a:defRPr/>
            </a:pPr>
            <a:r>
              <a:rPr kumimoji="0" lang="sr-Latn-RS" sz="2400" b="0" i="0" u="none" strike="noStrike" kern="1200" cap="none" spc="0" normalizeH="0" baseline="0" noProof="0" dirty="0" smtClean="0">
                <a:ln>
                  <a:noFill/>
                </a:ln>
                <a:solidFill>
                  <a:srgbClr val="1F497D"/>
                </a:solidFill>
                <a:effectLst/>
                <a:uLnTx/>
                <a:uFillTx/>
                <a:latin typeface="Segoe UI"/>
                <a:ea typeface="+mn-ea"/>
                <a:cs typeface="+mn-cs"/>
              </a:rPr>
              <a:t>Uvod</a:t>
            </a:r>
            <a:r>
              <a:rPr kumimoji="0" lang="sr-Latn-RS" sz="2400" b="0" i="0" u="none" strike="noStrike" kern="1200" cap="none" spc="0" normalizeH="0" noProof="0" dirty="0" smtClean="0">
                <a:ln>
                  <a:noFill/>
                </a:ln>
                <a:solidFill>
                  <a:srgbClr val="1F497D"/>
                </a:solidFill>
                <a:effectLst/>
                <a:uLnTx/>
                <a:uFillTx/>
                <a:latin typeface="Segoe UI"/>
                <a:ea typeface="+mn-ea"/>
                <a:cs typeface="+mn-cs"/>
              </a:rPr>
              <a:t> </a:t>
            </a:r>
            <a:r>
              <a:rPr kumimoji="0" lang="en-US" sz="2400" b="0" i="0" u="none" strike="noStrike" kern="1200" cap="none" spc="0" normalizeH="0" noProof="0" dirty="0" smtClean="0">
                <a:ln>
                  <a:noFill/>
                </a:ln>
                <a:solidFill>
                  <a:srgbClr val="1F497D"/>
                </a:solidFill>
                <a:effectLst/>
                <a:uLnTx/>
                <a:uFillTx/>
                <a:latin typeface="Segoe UI"/>
                <a:ea typeface="+mn-ea"/>
                <a:cs typeface="+mn-cs"/>
              </a:rPr>
              <a:t>(</a:t>
            </a:r>
            <a:r>
              <a:rPr kumimoji="0" lang="sr-Latn-RS" sz="2400" b="0" i="0" u="none" strike="noStrike" kern="1200" cap="none" spc="0" normalizeH="0" noProof="0" dirty="0" smtClean="0">
                <a:ln>
                  <a:noFill/>
                </a:ln>
                <a:solidFill>
                  <a:srgbClr val="1F497D"/>
                </a:solidFill>
                <a:effectLst/>
                <a:uLnTx/>
                <a:uFillTx/>
                <a:latin typeface="Segoe UI"/>
                <a:ea typeface="+mn-ea"/>
                <a:cs typeface="+mn-cs"/>
              </a:rPr>
              <a:t>u</a:t>
            </a:r>
            <a:r>
              <a:rPr kumimoji="0" lang="en-US" sz="2400" b="0" i="0" u="none" strike="noStrike" kern="1200" cap="none" spc="0" normalizeH="0" noProof="0" dirty="0" smtClean="0">
                <a:ln>
                  <a:noFill/>
                </a:ln>
                <a:solidFill>
                  <a:srgbClr val="1F497D"/>
                </a:solidFill>
                <a:effectLst/>
                <a:uLnTx/>
                <a:uFillTx/>
                <a:latin typeface="Segoe UI"/>
                <a:ea typeface="+mn-ea"/>
                <a:cs typeface="+mn-cs"/>
              </a:rPr>
              <a:t>z</a:t>
            </a:r>
            <a:r>
              <a:rPr kumimoji="0" lang="sr-Latn-RS" sz="2400" b="0" i="0" u="none" strike="noStrike" kern="1200" cap="none" spc="0" normalizeH="0" noProof="0" dirty="0" smtClean="0">
                <a:ln>
                  <a:noFill/>
                </a:ln>
                <a:solidFill>
                  <a:srgbClr val="1F497D"/>
                </a:solidFill>
                <a:effectLst/>
                <a:uLnTx/>
                <a:uFillTx/>
                <a:latin typeface="Segoe UI"/>
                <a:ea typeface="+mn-ea"/>
                <a:cs typeface="+mn-cs"/>
              </a:rPr>
              <a:t> </a:t>
            </a:r>
            <a:r>
              <a:rPr kumimoji="0" lang="en-US" sz="2400" b="0" i="0" u="none" strike="noStrike" kern="1200" cap="none" spc="0" normalizeH="0" noProof="0" dirty="0" err="1" smtClean="0">
                <a:ln>
                  <a:noFill/>
                </a:ln>
                <a:solidFill>
                  <a:srgbClr val="1F497D"/>
                </a:solidFill>
                <a:effectLst/>
                <a:uLnTx/>
                <a:uFillTx/>
                <a:latin typeface="Segoe UI"/>
                <a:ea typeface="+mn-ea"/>
                <a:cs typeface="+mn-cs"/>
              </a:rPr>
              <a:t>malo</a:t>
            </a:r>
            <a:r>
              <a:rPr kumimoji="0" lang="en-US" sz="2400" b="0" i="0" u="none" strike="noStrike" kern="1200" cap="none" spc="0" normalizeH="0" noProof="0" dirty="0" smtClean="0">
                <a:ln>
                  <a:noFill/>
                </a:ln>
                <a:solidFill>
                  <a:srgbClr val="1F497D"/>
                </a:solidFill>
                <a:effectLst/>
                <a:uLnTx/>
                <a:uFillTx/>
                <a:latin typeface="Segoe UI"/>
                <a:ea typeface="+mn-ea"/>
                <a:cs typeface="+mn-cs"/>
              </a:rPr>
              <a:t> </a:t>
            </a:r>
            <a:r>
              <a:rPr kumimoji="0" lang="en-US" sz="2400" b="0" i="0" u="none" strike="noStrike" kern="1200" cap="none" spc="0" normalizeH="0" noProof="0" dirty="0" err="1" smtClean="0">
                <a:ln>
                  <a:noFill/>
                </a:ln>
                <a:solidFill>
                  <a:srgbClr val="1F497D"/>
                </a:solidFill>
                <a:effectLst/>
                <a:uLnTx/>
                <a:uFillTx/>
                <a:latin typeface="Segoe UI"/>
                <a:ea typeface="+mn-ea"/>
                <a:cs typeface="+mn-cs"/>
              </a:rPr>
              <a:t>istorije</a:t>
            </a:r>
            <a:r>
              <a:rPr kumimoji="0" lang="en-US" sz="2400" b="0" i="0" u="none" strike="noStrike" kern="1200" cap="none" spc="0" normalizeH="0" noProof="0" dirty="0" smtClean="0">
                <a:ln>
                  <a:noFill/>
                </a:ln>
                <a:solidFill>
                  <a:srgbClr val="1F497D"/>
                </a:solidFill>
                <a:effectLst/>
                <a:uLnTx/>
                <a:uFillTx/>
                <a:latin typeface="Segoe UI"/>
                <a:ea typeface="+mn-ea"/>
                <a:cs typeface="+mn-cs"/>
              </a:rPr>
              <a:t> </a:t>
            </a:r>
            <a:r>
              <a:rPr lang="en-US" dirty="0">
                <a:solidFill>
                  <a:srgbClr val="1F497D"/>
                </a:solidFill>
                <a:latin typeface="Segoe UI"/>
                <a:sym typeface="Wingdings" panose="05000000000000000000" pitchFamily="2" charset="2"/>
              </a:rPr>
              <a:t></a:t>
            </a:r>
            <a:r>
              <a:rPr lang="en-US" dirty="0" smtClean="0">
                <a:solidFill>
                  <a:srgbClr val="1F497D"/>
                </a:solidFill>
                <a:latin typeface="Segoe UI"/>
              </a:rPr>
              <a:t>)</a:t>
            </a:r>
            <a:endParaRPr kumimoji="0" lang="sr-Latn-RS" sz="2400" b="0" i="0" u="none" strike="noStrike" kern="1200" cap="none" spc="0" normalizeH="0" baseline="0" noProof="0" dirty="0" smtClean="0">
              <a:ln>
                <a:noFill/>
              </a:ln>
              <a:solidFill>
                <a:srgbClr val="1F497D"/>
              </a:solidFill>
              <a:effectLst/>
              <a:uLnTx/>
              <a:uFillTx/>
              <a:latin typeface="Segoe UI"/>
              <a:ea typeface="+mn-ea"/>
              <a:cs typeface="+mn-cs"/>
            </a:endParaRPr>
          </a:p>
          <a:p>
            <a:pPr marL="342900" lvl="0" indent="-342900">
              <a:lnSpc>
                <a:spcPct val="250000"/>
              </a:lnSpc>
              <a:spcBef>
                <a:spcPts val="1000"/>
              </a:spcBef>
              <a:buFont typeface="Arial" panose="020B0604020202020204" pitchFamily="34" charset="0"/>
              <a:buChar char="•"/>
              <a:defRPr/>
            </a:pPr>
            <a:r>
              <a:rPr lang="sr-Latn-RS" dirty="0">
                <a:solidFill>
                  <a:srgbClr val="1F497D"/>
                </a:solidFill>
                <a:latin typeface="Segoe UI"/>
              </a:rPr>
              <a:t>Prethodnici: Farm Solution, App/Add in model</a:t>
            </a:r>
            <a:endParaRPr kumimoji="0" lang="sr-Latn-RS" sz="2400" b="0" i="0" u="none" strike="noStrike" kern="1200" cap="none" spc="0" normalizeH="0" baseline="0" noProof="0" dirty="0" smtClean="0">
              <a:ln>
                <a:noFill/>
              </a:ln>
              <a:solidFill>
                <a:srgbClr val="1F497D"/>
              </a:solidFill>
              <a:effectLst/>
              <a:uLnTx/>
              <a:uFillTx/>
              <a:latin typeface="Segoe UI"/>
              <a:ea typeface="+mn-ea"/>
              <a:cs typeface="+mn-cs"/>
            </a:endParaRPr>
          </a:p>
          <a:p>
            <a:pPr marL="342900" marR="0" lvl="0" indent="-342900" algn="l" defTabSz="932742" rtl="0" eaLnBrk="1" fontAlgn="auto" latinLnBrk="0" hangingPunct="1">
              <a:lnSpc>
                <a:spcPct val="250000"/>
              </a:lnSpc>
              <a:spcBef>
                <a:spcPts val="1000"/>
              </a:spcBef>
              <a:spcAft>
                <a:spcPts val="0"/>
              </a:spcAft>
              <a:buClrTx/>
              <a:buSzPct val="90000"/>
              <a:buFont typeface="Arial" panose="020B0604020202020204" pitchFamily="34" charset="0"/>
              <a:buChar char="•"/>
              <a:tabLst/>
              <a:defRPr/>
            </a:pPr>
            <a:r>
              <a:rPr lang="sr-Latn-RS" dirty="0" smtClean="0">
                <a:solidFill>
                  <a:srgbClr val="1F497D"/>
                </a:solidFill>
                <a:latin typeface="Segoe UI"/>
              </a:rPr>
              <a:t>SharePoint Framework</a:t>
            </a:r>
          </a:p>
          <a:p>
            <a:pPr marL="342900" marR="0" lvl="0" indent="-342900" algn="l" defTabSz="932742" rtl="0" eaLnBrk="1" fontAlgn="auto" latinLnBrk="0" hangingPunct="1">
              <a:lnSpc>
                <a:spcPct val="250000"/>
              </a:lnSpc>
              <a:spcBef>
                <a:spcPts val="1000"/>
              </a:spcBef>
              <a:spcAft>
                <a:spcPts val="0"/>
              </a:spcAft>
              <a:buClrTx/>
              <a:buSzPct val="90000"/>
              <a:buFont typeface="Arial" panose="020B0604020202020204" pitchFamily="34" charset="0"/>
              <a:buChar char="•"/>
              <a:tabLst/>
              <a:defRPr/>
            </a:pPr>
            <a:r>
              <a:rPr kumimoji="0" lang="sr-Latn-RS" sz="2400" b="0" i="0" u="none" strike="noStrike" kern="1200" cap="none" spc="0" normalizeH="0" baseline="0" noProof="0" dirty="0" smtClean="0">
                <a:ln>
                  <a:noFill/>
                </a:ln>
                <a:solidFill>
                  <a:srgbClr val="1F497D"/>
                </a:solidFill>
                <a:effectLst/>
                <a:uLnTx/>
                <a:uFillTx/>
                <a:latin typeface="Segoe UI"/>
                <a:ea typeface="+mn-ea"/>
                <a:cs typeface="+mn-cs"/>
              </a:rPr>
              <a:t>Demo</a:t>
            </a:r>
          </a:p>
          <a:p>
            <a:pPr marL="342900" marR="0" lvl="0" indent="-342900" algn="l" defTabSz="932742" rtl="0" eaLnBrk="1" fontAlgn="auto" latinLnBrk="0" hangingPunct="1">
              <a:lnSpc>
                <a:spcPts val="2600"/>
              </a:lnSpc>
              <a:spcBef>
                <a:spcPts val="1000"/>
              </a:spcBef>
              <a:spcAft>
                <a:spcPts val="0"/>
              </a:spcAft>
              <a:buClrTx/>
              <a:buSzPct val="90000"/>
              <a:buFont typeface="Arial" panose="020B0604020202020204" pitchFamily="34" charset="0"/>
              <a:buChar char="•"/>
              <a:tabLst/>
              <a:defRPr/>
            </a:pPr>
            <a:endParaRPr kumimoji="0" lang="sr-Latn-RS" sz="2400" b="0" i="0" u="none" strike="noStrike" kern="1200" cap="none" spc="0" normalizeH="0" baseline="0" noProof="0" dirty="0">
              <a:ln>
                <a:noFill/>
              </a:ln>
              <a:solidFill>
                <a:srgbClr val="1F497D"/>
              </a:solidFill>
              <a:effectLst/>
              <a:uLnTx/>
              <a:uFillTx/>
              <a:latin typeface="Segoe UI"/>
              <a:ea typeface="+mn-ea"/>
              <a:cs typeface="+mn-cs"/>
            </a:endParaRPr>
          </a:p>
          <a:p>
            <a:pPr marL="342900" marR="0" lvl="0" indent="-342900" algn="l" defTabSz="932742" rtl="0" eaLnBrk="1" fontAlgn="auto" latinLnBrk="0" hangingPunct="1">
              <a:lnSpc>
                <a:spcPts val="2600"/>
              </a:lnSpc>
              <a:spcBef>
                <a:spcPts val="3000"/>
              </a:spcBef>
              <a:spcAft>
                <a:spcPts val="0"/>
              </a:spcAft>
              <a:buClrTx/>
              <a:buSzPct val="90000"/>
              <a:buFont typeface="Arial" pitchFamily="34" charset="0"/>
              <a:buChar char="•"/>
              <a:tabLst/>
              <a:defRPr/>
            </a:pPr>
            <a:endParaRPr kumimoji="0" lang="sr-Latn-RS" sz="2400" b="0" i="0" u="none" strike="noStrike" kern="1200" cap="none" spc="0" normalizeH="0" baseline="0" noProof="0" dirty="0">
              <a:ln>
                <a:noFill/>
              </a:ln>
              <a:solidFill>
                <a:srgbClr val="1F497D"/>
              </a:solidFill>
              <a:effectLst/>
              <a:uLnTx/>
              <a:uFillTx/>
              <a:latin typeface="Segoe UI"/>
              <a:ea typeface="+mn-ea"/>
              <a:cs typeface="+mn-cs"/>
            </a:endParaRPr>
          </a:p>
        </p:txBody>
      </p:sp>
      <p:sp>
        <p:nvSpPr>
          <p:cNvPr id="6" name="Title 5"/>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405143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err="1" smtClean="0"/>
              <a:t>Uvod</a:t>
            </a:r>
            <a:r>
              <a:rPr lang="en-US" dirty="0" smtClean="0"/>
              <a:t> u SharePoint Framework</a:t>
            </a:r>
            <a:endParaRPr lang="en-GB" dirty="0"/>
          </a:p>
        </p:txBody>
      </p:sp>
    </p:spTree>
    <p:extLst>
      <p:ext uri="{BB962C8B-B14F-4D97-AF65-F5344CB8AC3E}">
        <p14:creationId xmlns:p14="http://schemas.microsoft.com/office/powerpoint/2010/main" val="1411998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blogs.office.com/wp-content/uploads/2016/05/The-SharePoint-framework-an-open-and-connected-platfor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6" y="1286895"/>
            <a:ext cx="11487150" cy="48802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sr-Latn-RS" dirty="0" smtClean="0"/>
              <a:t>Server side development – ko se seća?</a:t>
            </a:r>
            <a:endParaRPr lang="en-GB" dirty="0"/>
          </a:p>
        </p:txBody>
      </p:sp>
      <p:sp>
        <p:nvSpPr>
          <p:cNvPr id="3" name="Slide Number Placeholder 2"/>
          <p:cNvSpPr>
            <a:spLocks noGrp="1"/>
          </p:cNvSpPr>
          <p:nvPr>
            <p:ph type="sldNum" sz="quarter" idx="4294967295"/>
          </p:nvPr>
        </p:nvSpPr>
        <p:spPr>
          <a:xfrm>
            <a:off x="9448800" y="6356350"/>
            <a:ext cx="2743200" cy="365125"/>
          </a:xfrm>
          <a:prstGeom prst="rect">
            <a:avLst/>
          </a:prstGeom>
        </p:spPr>
        <p:txBody>
          <a:bodyPr/>
          <a:lstStyle/>
          <a:p>
            <a:fld id="{BBB259A7-9FDB-4109-A32F-8B9EFF8B24D5}" type="slidenum">
              <a:rPr lang="en-US" smtClean="0"/>
              <a:pPr/>
              <a:t>9</a:t>
            </a:fld>
            <a:endParaRPr lang="en-US"/>
          </a:p>
        </p:txBody>
      </p:sp>
    </p:spTree>
    <p:extLst>
      <p:ext uri="{BB962C8B-B14F-4D97-AF65-F5344CB8AC3E}">
        <p14:creationId xmlns:p14="http://schemas.microsoft.com/office/powerpoint/2010/main" val="1671562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arabica-16.potx" id="{23F920A6-2CC0-45CF-B6A4-ED2503C74D98}" vid="{86D20BB1-543D-4D58-86EB-164125DE92BD}"/>
    </a:ext>
  </a:extLst>
</a:theme>
</file>

<file path=ppt/theme/theme3.xml><?xml version="1.0" encoding="utf-8"?>
<a:theme xmlns:a="http://schemas.openxmlformats.org/drawingml/2006/main" name="1_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arabica-16.potx" id="{23F920A6-2CC0-45CF-B6A4-ED2503C74D98}" vid="{86D20BB1-543D-4D58-86EB-164125DE92BD}"/>
    </a:ext>
  </a:extLst>
</a:theme>
</file>

<file path=ppt/theme/theme4.xml><?xml version="1.0" encoding="utf-8"?>
<a:theme xmlns:a="http://schemas.openxmlformats.org/drawingml/2006/main" name="Office тема">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785</Words>
  <Application>Microsoft Office PowerPoint</Application>
  <PresentationFormat>Widescreen</PresentationFormat>
  <Paragraphs>91</Paragraphs>
  <Slides>28</Slides>
  <Notes>15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Andalus</vt:lpstr>
      <vt:lpstr>Arial</vt:lpstr>
      <vt:lpstr>Calibri</vt:lpstr>
      <vt:lpstr>Calibri Light</vt:lpstr>
      <vt:lpstr>Segoe UI</vt:lpstr>
      <vt:lpstr>Segoe UI Light</vt:lpstr>
      <vt:lpstr>Segoe UI Semibold</vt:lpstr>
      <vt:lpstr>Wingdings</vt:lpstr>
      <vt:lpstr>Wingdings 2</vt:lpstr>
      <vt:lpstr>HDOfficeLightV0</vt:lpstr>
      <vt:lpstr>Master</vt:lpstr>
      <vt:lpstr>1_Master</vt:lpstr>
      <vt:lpstr>PowerPoint Presentation</vt:lpstr>
      <vt:lpstr>PowerPoint Presentation</vt:lpstr>
      <vt:lpstr>SharePoint Framework</vt:lpstr>
      <vt:lpstr>PowerPoint Presentation</vt:lpstr>
      <vt:lpstr>PowerPoint Presentation</vt:lpstr>
      <vt:lpstr>PowerPoint Presentation</vt:lpstr>
      <vt:lpstr>Agenda</vt:lpstr>
      <vt:lpstr>PowerPoint Presentation</vt:lpstr>
      <vt:lpstr>Server side development – ko se seća?</vt:lpstr>
      <vt:lpstr>Provides full support for client-side customization</vt:lpstr>
      <vt:lpstr>Provides easy access to SharePoint data</vt:lpstr>
      <vt:lpstr>Customizations run in current context</vt:lpstr>
      <vt:lpstr>Customizations responsive &amp; accessible</vt:lpstr>
      <vt:lpstr>Development experience embraces web development stack</vt:lpstr>
      <vt:lpstr>First Party &amp; Third Party</vt:lpstr>
      <vt:lpstr>PowerPoint Presentation</vt:lpstr>
      <vt:lpstr>SpFx vs Farm Solutions</vt:lpstr>
      <vt:lpstr>SpFx vs SharePoint Add-ins</vt:lpstr>
      <vt:lpstr>PowerPoint Presentation</vt:lpstr>
      <vt:lpstr>SharePoint Framework Timeline &amp; Roadmap</vt:lpstr>
      <vt:lpstr>Are you ready?</vt:lpstr>
      <vt:lpstr>Web stack tooling compared to classic MS tools</vt:lpstr>
      <vt:lpstr>You NEED to know NPM and TypeScript</vt:lpstr>
      <vt:lpstr>PowerPoint Presentation</vt:lpstr>
      <vt:lpstr>Let’s Demo</vt:lpstr>
      <vt:lpstr>Client Side Web Part Flow</vt:lpstr>
      <vt:lpstr>Preporuke za učenje</vt:lpstr>
      <vt:lpstr>Hvala na pažnji!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2017-03-30T14:02:17Z</dcterms:created>
  <dcterms:modified xsi:type="dcterms:W3CDTF">2017-04-08T12:48:36Z</dcterms:modified>
</cp:coreProperties>
</file>