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  <p:sldMasterId id="2147483676" r:id="rId2"/>
  </p:sldMasterIdLst>
  <p:notesMasterIdLst>
    <p:notesMasterId r:id="rId12"/>
  </p:notesMasterIdLst>
  <p:sldIdLst>
    <p:sldId id="256" r:id="rId3"/>
    <p:sldId id="257" r:id="rId4"/>
    <p:sldId id="258" r:id="rId5"/>
    <p:sldId id="261" r:id="rId6"/>
    <p:sldId id="259" r:id="rId7"/>
    <p:sldId id="260" r:id="rId8"/>
    <p:sldId id="264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E527CD0-0492-492B-ACCE-AA2BE86C0411}">
          <p14:sldIdLst>
            <p14:sldId id="256"/>
            <p14:sldId id="257"/>
            <p14:sldId id="258"/>
            <p14:sldId id="261"/>
            <p14:sldId id="259"/>
            <p14:sldId id="260"/>
            <p14:sldId id="264"/>
            <p14:sldId id="262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EE1351B-4B79-4D48-8F5E-455F7AD945A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1EB205F-FC18-44EF-B4D7-07083A382D6D}">
      <dgm:prSet phldrT="[Text]"/>
      <dgm:spPr/>
      <dgm:t>
        <a:bodyPr/>
        <a:lstStyle/>
        <a:p>
          <a:r>
            <a:rPr lang="en-US" b="1" smtClean="0"/>
            <a:t>Java Script</a:t>
          </a:r>
          <a:endParaRPr lang="en-US"/>
        </a:p>
      </dgm:t>
    </dgm:pt>
    <dgm:pt modelId="{D4C6F2B3-566C-488E-AC05-F7BDFB6B7331}" type="parTrans" cxnId="{554D4833-0D13-4D4C-92BF-76D83AECFDE6}">
      <dgm:prSet/>
      <dgm:spPr/>
      <dgm:t>
        <a:bodyPr/>
        <a:lstStyle/>
        <a:p>
          <a:endParaRPr lang="en-US"/>
        </a:p>
      </dgm:t>
    </dgm:pt>
    <dgm:pt modelId="{2BF717F9-FCD3-4CE3-A0A5-83D104AFB328}" type="sibTrans" cxnId="{554D4833-0D13-4D4C-92BF-76D83AECFDE6}">
      <dgm:prSet/>
      <dgm:spPr/>
      <dgm:t>
        <a:bodyPr/>
        <a:lstStyle/>
        <a:p>
          <a:endParaRPr lang="en-US"/>
        </a:p>
      </dgm:t>
    </dgm:pt>
    <dgm:pt modelId="{E5463224-01E0-4444-BDF4-EDBCA79FC75A}">
      <dgm:prSet/>
      <dgm:spPr/>
      <dgm:t>
        <a:bodyPr/>
        <a:lstStyle/>
        <a:p>
          <a:r>
            <a:rPr lang="en-US" b="1" smtClean="0"/>
            <a:t>Java script – varijable / tipovi podataka</a:t>
          </a:r>
          <a:endParaRPr lang="sr-Latn-RS" b="1"/>
        </a:p>
      </dgm:t>
    </dgm:pt>
    <dgm:pt modelId="{01B82D89-72A7-44F6-8F7F-7AC6A976C8D8}" type="parTrans" cxnId="{04C27E4E-313B-472C-95A2-C9B3A4B81E67}">
      <dgm:prSet/>
      <dgm:spPr/>
      <dgm:t>
        <a:bodyPr/>
        <a:lstStyle/>
        <a:p>
          <a:endParaRPr lang="en-US"/>
        </a:p>
      </dgm:t>
    </dgm:pt>
    <dgm:pt modelId="{BA46ABF6-971A-4BAB-9F14-CA531D861DC0}" type="sibTrans" cxnId="{04C27E4E-313B-472C-95A2-C9B3A4B81E67}">
      <dgm:prSet/>
      <dgm:spPr/>
      <dgm:t>
        <a:bodyPr/>
        <a:lstStyle/>
        <a:p>
          <a:endParaRPr lang="en-US"/>
        </a:p>
      </dgm:t>
    </dgm:pt>
    <dgm:pt modelId="{92FA81FD-84F3-4426-B1F2-FCE670B5B838}">
      <dgm:prSet/>
      <dgm:spPr/>
      <dgm:t>
        <a:bodyPr/>
        <a:lstStyle/>
        <a:p>
          <a:r>
            <a:rPr lang="en-US" b="1" smtClean="0"/>
            <a:t>Variable mutation i type coersion</a:t>
          </a:r>
          <a:endParaRPr lang="sr-Latn-RS" b="1"/>
        </a:p>
      </dgm:t>
    </dgm:pt>
    <dgm:pt modelId="{4F094638-5D35-4319-AA17-940E9D722965}" type="parTrans" cxnId="{056EF0DB-3349-460D-AA8A-E742E2A6A415}">
      <dgm:prSet/>
      <dgm:spPr/>
      <dgm:t>
        <a:bodyPr/>
        <a:lstStyle/>
        <a:p>
          <a:endParaRPr lang="en-US"/>
        </a:p>
      </dgm:t>
    </dgm:pt>
    <dgm:pt modelId="{076A0550-71A2-4C5D-8E5D-E75007F3C731}" type="sibTrans" cxnId="{056EF0DB-3349-460D-AA8A-E742E2A6A415}">
      <dgm:prSet/>
      <dgm:spPr/>
      <dgm:t>
        <a:bodyPr/>
        <a:lstStyle/>
        <a:p>
          <a:endParaRPr lang="en-US"/>
        </a:p>
      </dgm:t>
    </dgm:pt>
    <dgm:pt modelId="{C0BF0F59-640C-4A98-B9D0-5943CBECBA2A}">
      <dgm:prSet/>
      <dgm:spPr/>
      <dgm:t>
        <a:bodyPr/>
        <a:lstStyle/>
        <a:p>
          <a:r>
            <a:rPr lang="en-US" b="1" smtClean="0"/>
            <a:t>Komentari u codu</a:t>
          </a:r>
          <a:endParaRPr lang="sr-Latn-RS" b="1"/>
        </a:p>
      </dgm:t>
    </dgm:pt>
    <dgm:pt modelId="{C372102B-08F1-4AB1-A9EC-38D4E821B187}" type="parTrans" cxnId="{8A31FD35-87AC-44D9-AE80-D1DCC1749CC3}">
      <dgm:prSet/>
      <dgm:spPr/>
      <dgm:t>
        <a:bodyPr/>
        <a:lstStyle/>
        <a:p>
          <a:endParaRPr lang="en-US"/>
        </a:p>
      </dgm:t>
    </dgm:pt>
    <dgm:pt modelId="{263D0D14-9E1B-4605-B0D2-7B67C65CF595}" type="sibTrans" cxnId="{8A31FD35-87AC-44D9-AE80-D1DCC1749CC3}">
      <dgm:prSet/>
      <dgm:spPr/>
      <dgm:t>
        <a:bodyPr/>
        <a:lstStyle/>
        <a:p>
          <a:endParaRPr lang="en-US"/>
        </a:p>
      </dgm:t>
    </dgm:pt>
    <dgm:pt modelId="{76E2B248-F2B0-4099-8EDE-2570E7DA2276}">
      <dgm:prSet/>
      <dgm:spPr/>
      <dgm:t>
        <a:bodyPr/>
        <a:lstStyle/>
        <a:p>
          <a:r>
            <a:rPr lang="en-US" b="1" smtClean="0"/>
            <a:t>HTML</a:t>
          </a:r>
          <a:endParaRPr lang="sr-Latn-RS" b="1"/>
        </a:p>
      </dgm:t>
    </dgm:pt>
    <dgm:pt modelId="{29F66846-4BF4-45EB-962D-8DA1E122D7F1}" type="parTrans" cxnId="{BF17EF1C-5BA5-4CEF-8709-2AB8B33CF554}">
      <dgm:prSet/>
      <dgm:spPr/>
      <dgm:t>
        <a:bodyPr/>
        <a:lstStyle/>
        <a:p>
          <a:endParaRPr lang="en-US"/>
        </a:p>
      </dgm:t>
    </dgm:pt>
    <dgm:pt modelId="{1E47D5F1-DE62-4E37-9D6B-C9DAF8CE95E6}" type="sibTrans" cxnId="{BF17EF1C-5BA5-4CEF-8709-2AB8B33CF554}">
      <dgm:prSet/>
      <dgm:spPr/>
      <dgm:t>
        <a:bodyPr/>
        <a:lstStyle/>
        <a:p>
          <a:endParaRPr lang="en-US"/>
        </a:p>
      </dgm:t>
    </dgm:pt>
    <dgm:pt modelId="{0527DEE5-47A8-42C5-AD36-BE2EBA75522D}">
      <dgm:prSet/>
      <dgm:spPr/>
      <dgm:t>
        <a:bodyPr/>
        <a:lstStyle/>
        <a:p>
          <a:r>
            <a:rPr lang="en-US" b="1" smtClean="0"/>
            <a:t>&lt;a&gt;</a:t>
          </a:r>
          <a:endParaRPr lang="sr-Latn-RS" b="1"/>
        </a:p>
      </dgm:t>
    </dgm:pt>
    <dgm:pt modelId="{5527F56A-2898-4A13-9547-5562EC9AC3AE}" type="parTrans" cxnId="{0C5902BC-8CF0-4F8B-82D0-2E723D4E05BB}">
      <dgm:prSet/>
      <dgm:spPr/>
      <dgm:t>
        <a:bodyPr/>
        <a:lstStyle/>
        <a:p>
          <a:endParaRPr lang="en-US"/>
        </a:p>
      </dgm:t>
    </dgm:pt>
    <dgm:pt modelId="{3E4FAA24-6314-4960-8B9B-40A575210132}" type="sibTrans" cxnId="{0C5902BC-8CF0-4F8B-82D0-2E723D4E05BB}">
      <dgm:prSet/>
      <dgm:spPr/>
      <dgm:t>
        <a:bodyPr/>
        <a:lstStyle/>
        <a:p>
          <a:endParaRPr lang="en-US"/>
        </a:p>
      </dgm:t>
    </dgm:pt>
    <dgm:pt modelId="{D3F64FA6-4688-4EA3-9E85-65C79F2D8B54}">
      <dgm:prSet/>
      <dgm:spPr/>
      <dgm:t>
        <a:bodyPr/>
        <a:lstStyle/>
        <a:p>
          <a:r>
            <a:rPr lang="en-US" b="1" smtClean="0"/>
            <a:t>&lt;p&gt;</a:t>
          </a:r>
          <a:endParaRPr lang="sr-Latn-RS" b="1"/>
        </a:p>
      </dgm:t>
    </dgm:pt>
    <dgm:pt modelId="{4C71AF8C-C409-46E4-85D7-AB645454178A}" type="parTrans" cxnId="{3C38C62C-8142-4B7E-8436-3CC51BC20839}">
      <dgm:prSet/>
      <dgm:spPr/>
      <dgm:t>
        <a:bodyPr/>
        <a:lstStyle/>
        <a:p>
          <a:endParaRPr lang="en-US"/>
        </a:p>
      </dgm:t>
    </dgm:pt>
    <dgm:pt modelId="{C2B3C327-5A1D-40AC-8A97-D97379CB147D}" type="sibTrans" cxnId="{3C38C62C-8142-4B7E-8436-3CC51BC20839}">
      <dgm:prSet/>
      <dgm:spPr/>
      <dgm:t>
        <a:bodyPr/>
        <a:lstStyle/>
        <a:p>
          <a:endParaRPr lang="en-US"/>
        </a:p>
      </dgm:t>
    </dgm:pt>
    <dgm:pt modelId="{0294961E-665D-4A32-B045-0CD043D5F9B5}">
      <dgm:prSet/>
      <dgm:spPr/>
      <dgm:t>
        <a:bodyPr/>
        <a:lstStyle/>
        <a:p>
          <a:r>
            <a:rPr lang="en-US" b="1" smtClean="0"/>
            <a:t>CSS</a:t>
          </a:r>
          <a:endParaRPr lang="sr-Latn-RS" b="1"/>
        </a:p>
      </dgm:t>
    </dgm:pt>
    <dgm:pt modelId="{3E16A5CC-9E60-4704-98A6-890A38A38DE5}" type="parTrans" cxnId="{32925214-02AF-4D04-9A17-C80E4F846772}">
      <dgm:prSet/>
      <dgm:spPr/>
      <dgm:t>
        <a:bodyPr/>
        <a:lstStyle/>
        <a:p>
          <a:endParaRPr lang="en-US"/>
        </a:p>
      </dgm:t>
    </dgm:pt>
    <dgm:pt modelId="{763F3040-0DD1-443F-922D-494553034525}" type="sibTrans" cxnId="{32925214-02AF-4D04-9A17-C80E4F846772}">
      <dgm:prSet/>
      <dgm:spPr/>
      <dgm:t>
        <a:bodyPr/>
        <a:lstStyle/>
        <a:p>
          <a:endParaRPr lang="en-US"/>
        </a:p>
      </dgm:t>
    </dgm:pt>
    <dgm:pt modelId="{CB8CCCBC-2C6D-4BDA-B6D6-CA9907C9DCDA}">
      <dgm:prSet/>
      <dgm:spPr/>
      <dgm:t>
        <a:bodyPr/>
        <a:lstStyle/>
        <a:p>
          <a:r>
            <a:rPr lang="en-US" b="1" smtClean="0"/>
            <a:t>CSS properties, selectors</a:t>
          </a:r>
          <a:endParaRPr lang="sr-Latn-RS" b="1"/>
        </a:p>
      </dgm:t>
    </dgm:pt>
    <dgm:pt modelId="{DDFF3CCC-EBAA-4514-887F-ABD5098F5456}" type="parTrans" cxnId="{BA966064-5210-45F1-AF93-42DB4C701E88}">
      <dgm:prSet/>
      <dgm:spPr/>
      <dgm:t>
        <a:bodyPr/>
        <a:lstStyle/>
        <a:p>
          <a:endParaRPr lang="en-US"/>
        </a:p>
      </dgm:t>
    </dgm:pt>
    <dgm:pt modelId="{804C9110-4626-44DC-B015-086A6F876549}" type="sibTrans" cxnId="{BA966064-5210-45F1-AF93-42DB4C701E88}">
      <dgm:prSet/>
      <dgm:spPr/>
      <dgm:t>
        <a:bodyPr/>
        <a:lstStyle/>
        <a:p>
          <a:endParaRPr lang="en-US"/>
        </a:p>
      </dgm:t>
    </dgm:pt>
    <dgm:pt modelId="{C79C75A3-6A64-45E4-8467-B00837372B8C}">
      <dgm:prSet/>
      <dgm:spPr/>
      <dgm:t>
        <a:bodyPr/>
        <a:lstStyle/>
        <a:p>
          <a:r>
            <a:rPr lang="en-US" b="1" smtClean="0"/>
            <a:t>Code challenges</a:t>
          </a:r>
          <a:endParaRPr lang="sr-Latn-RS" b="1"/>
        </a:p>
      </dgm:t>
    </dgm:pt>
    <dgm:pt modelId="{531667B1-64C8-4A02-A6EF-D93AAAA736D1}" type="parTrans" cxnId="{83F26952-4072-464C-A031-E5DB91687EFC}">
      <dgm:prSet/>
      <dgm:spPr/>
      <dgm:t>
        <a:bodyPr/>
        <a:lstStyle/>
        <a:p>
          <a:endParaRPr lang="en-US"/>
        </a:p>
      </dgm:t>
    </dgm:pt>
    <dgm:pt modelId="{DB5397BA-8652-462E-A3DB-1D9B7225189A}" type="sibTrans" cxnId="{83F26952-4072-464C-A031-E5DB91687EFC}">
      <dgm:prSet/>
      <dgm:spPr/>
      <dgm:t>
        <a:bodyPr/>
        <a:lstStyle/>
        <a:p>
          <a:endParaRPr lang="en-US"/>
        </a:p>
      </dgm:t>
    </dgm:pt>
    <dgm:pt modelId="{410211F8-EF45-474C-AD40-10924CCEB3F6}">
      <dgm:prSet/>
      <dgm:spPr/>
      <dgm:t>
        <a:bodyPr/>
        <a:lstStyle/>
        <a:p>
          <a:r>
            <a:rPr lang="en-US" b="1" smtClean="0"/>
            <a:t>JS - Tablice osnovnih logickih operacija</a:t>
          </a:r>
          <a:endParaRPr lang="sr-Latn-RS" b="1"/>
        </a:p>
      </dgm:t>
    </dgm:pt>
    <dgm:pt modelId="{9A84B2DD-2151-4064-8CF3-50C244BFBBFE}" type="parTrans" cxnId="{069D7245-7627-43B6-8A90-C307984853BC}">
      <dgm:prSet/>
      <dgm:spPr/>
      <dgm:t>
        <a:bodyPr/>
        <a:lstStyle/>
        <a:p>
          <a:endParaRPr lang="en-US"/>
        </a:p>
      </dgm:t>
    </dgm:pt>
    <dgm:pt modelId="{79CECC22-DA5F-4CF3-9CF2-0CCAD72C53B3}" type="sibTrans" cxnId="{069D7245-7627-43B6-8A90-C307984853BC}">
      <dgm:prSet/>
      <dgm:spPr/>
      <dgm:t>
        <a:bodyPr/>
        <a:lstStyle/>
        <a:p>
          <a:endParaRPr lang="en-US"/>
        </a:p>
      </dgm:t>
    </dgm:pt>
    <dgm:pt modelId="{BCAE5D8C-98D1-490C-9953-853ACFFE9917}">
      <dgm:prSet/>
      <dgm:spPr/>
      <dgm:t>
        <a:bodyPr/>
        <a:lstStyle/>
        <a:p>
          <a:r>
            <a:rPr lang="en-US" b="1" smtClean="0"/>
            <a:t>Dynamic typing</a:t>
          </a:r>
          <a:endParaRPr lang="sr-Latn-RS" b="1"/>
        </a:p>
      </dgm:t>
    </dgm:pt>
    <dgm:pt modelId="{182E4166-6831-4AEE-9DCE-66C6F4A555BA}" type="parTrans" cxnId="{BF4011C1-F278-4940-9528-5F1884F7E1C6}">
      <dgm:prSet/>
      <dgm:spPr/>
      <dgm:t>
        <a:bodyPr/>
        <a:lstStyle/>
        <a:p>
          <a:endParaRPr lang="en-US"/>
        </a:p>
      </dgm:t>
    </dgm:pt>
    <dgm:pt modelId="{CA6BEAFC-2DD1-4AC5-8934-E7DAC2738D69}" type="sibTrans" cxnId="{BF4011C1-F278-4940-9528-5F1884F7E1C6}">
      <dgm:prSet/>
      <dgm:spPr/>
      <dgm:t>
        <a:bodyPr/>
        <a:lstStyle/>
        <a:p>
          <a:endParaRPr lang="en-US"/>
        </a:p>
      </dgm:t>
    </dgm:pt>
    <dgm:pt modelId="{CF117175-0038-4E0C-80E5-4B77EE28B959}">
      <dgm:prSet/>
      <dgm:spPr/>
      <dgm:t>
        <a:bodyPr/>
        <a:lstStyle/>
        <a:p>
          <a:r>
            <a:rPr lang="en-US" b="1" smtClean="0"/>
            <a:t>Izrazi i komande (expresions I statements)</a:t>
          </a:r>
          <a:endParaRPr lang="sr-Latn-RS" b="1"/>
        </a:p>
      </dgm:t>
    </dgm:pt>
    <dgm:pt modelId="{E80A0DC1-8495-4653-8BE8-F7EBAE0A7531}" type="parTrans" cxnId="{B3F2ADCA-AD62-47C2-B843-A62A2A162786}">
      <dgm:prSet/>
      <dgm:spPr/>
      <dgm:t>
        <a:bodyPr/>
        <a:lstStyle/>
        <a:p>
          <a:endParaRPr lang="en-US"/>
        </a:p>
      </dgm:t>
    </dgm:pt>
    <dgm:pt modelId="{A6717872-4A90-4B93-9FBB-024176F73E17}" type="sibTrans" cxnId="{B3F2ADCA-AD62-47C2-B843-A62A2A162786}">
      <dgm:prSet/>
      <dgm:spPr/>
      <dgm:t>
        <a:bodyPr/>
        <a:lstStyle/>
        <a:p>
          <a:endParaRPr lang="en-US"/>
        </a:p>
      </dgm:t>
    </dgm:pt>
    <dgm:pt modelId="{8D486E44-4626-46FD-929D-BFD36B48A47F}">
      <dgm:prSet/>
      <dgm:spPr/>
      <dgm:t>
        <a:bodyPr/>
        <a:lstStyle/>
        <a:p>
          <a:r>
            <a:rPr lang="en-US" b="1" smtClean="0"/>
            <a:t>Id i class atributi</a:t>
          </a:r>
          <a:endParaRPr lang="sr-Latn-RS" b="1"/>
        </a:p>
      </dgm:t>
    </dgm:pt>
    <dgm:pt modelId="{03B096EA-E146-4A43-A96D-82080B26B90A}" type="parTrans" cxnId="{9DD5DD21-6B8E-486C-8565-48FFDA1EE23C}">
      <dgm:prSet/>
      <dgm:spPr/>
      <dgm:t>
        <a:bodyPr/>
        <a:lstStyle/>
        <a:p>
          <a:endParaRPr lang="en-US"/>
        </a:p>
      </dgm:t>
    </dgm:pt>
    <dgm:pt modelId="{4ECE650A-4EED-40B9-AD42-4A3B328CC993}" type="sibTrans" cxnId="{9DD5DD21-6B8E-486C-8565-48FFDA1EE23C}">
      <dgm:prSet/>
      <dgm:spPr/>
      <dgm:t>
        <a:bodyPr/>
        <a:lstStyle/>
        <a:p>
          <a:endParaRPr lang="en-US"/>
        </a:p>
      </dgm:t>
    </dgm:pt>
    <dgm:pt modelId="{123A8E55-A2B3-4117-B07A-14EA85558A7B}">
      <dgm:prSet/>
      <dgm:spPr/>
      <dgm:t>
        <a:bodyPr/>
        <a:lstStyle/>
        <a:p>
          <a:r>
            <a:rPr lang="en-US" b="1" smtClean="0"/>
            <a:t>Operatori</a:t>
          </a:r>
          <a:endParaRPr lang="sr-Latn-RS" b="1"/>
        </a:p>
      </dgm:t>
    </dgm:pt>
    <dgm:pt modelId="{923CE577-6364-4E85-A639-C72F8ED2EDEC}" type="parTrans" cxnId="{A303EF66-C849-440B-B8F8-1B16FA30F3BA}">
      <dgm:prSet/>
      <dgm:spPr/>
      <dgm:t>
        <a:bodyPr/>
        <a:lstStyle/>
        <a:p>
          <a:endParaRPr lang="en-US"/>
        </a:p>
      </dgm:t>
    </dgm:pt>
    <dgm:pt modelId="{3711D67A-D68E-4685-8C9A-D313DC70F246}" type="sibTrans" cxnId="{A303EF66-C849-440B-B8F8-1B16FA30F3BA}">
      <dgm:prSet/>
      <dgm:spPr/>
      <dgm:t>
        <a:bodyPr/>
        <a:lstStyle/>
        <a:p>
          <a:endParaRPr lang="en-US"/>
        </a:p>
      </dgm:t>
    </dgm:pt>
    <dgm:pt modelId="{1B3792B8-6F63-4994-AB06-0A8EBA4864B3}">
      <dgm:prSet/>
      <dgm:spPr/>
      <dgm:t>
        <a:bodyPr/>
        <a:lstStyle/>
        <a:p>
          <a:r>
            <a:rPr lang="en-US" b="1" smtClean="0"/>
            <a:t>HTML – link do druge strane</a:t>
          </a:r>
          <a:endParaRPr lang="sr-Latn-RS" b="1"/>
        </a:p>
      </dgm:t>
    </dgm:pt>
    <dgm:pt modelId="{0FFC1525-48DA-4A57-8B72-0A9635E8426B}" type="parTrans" cxnId="{40DCA63F-E694-48D1-B062-A49C653B88EC}">
      <dgm:prSet/>
      <dgm:spPr/>
    </dgm:pt>
    <dgm:pt modelId="{01FE10A9-2073-4F3E-83FD-72D96912AC29}" type="sibTrans" cxnId="{40DCA63F-E694-48D1-B062-A49C653B88EC}">
      <dgm:prSet/>
      <dgm:spPr/>
    </dgm:pt>
    <dgm:pt modelId="{ABBAA25F-2502-4B1A-AD8F-C5AFFD1C5222}">
      <dgm:prSet/>
      <dgm:spPr/>
      <dgm:t>
        <a:bodyPr/>
        <a:lstStyle/>
        <a:p>
          <a:r>
            <a:rPr lang="en-US" b="1" smtClean="0"/>
            <a:t>CSS - selektori</a:t>
          </a:r>
          <a:endParaRPr lang="sr-Latn-RS" b="1"/>
        </a:p>
      </dgm:t>
    </dgm:pt>
    <dgm:pt modelId="{9F875244-3435-45E1-B5EC-BD3E4045CD75}" type="parTrans" cxnId="{75D9E98A-C068-4DB5-B574-C924F58617FF}">
      <dgm:prSet/>
      <dgm:spPr/>
    </dgm:pt>
    <dgm:pt modelId="{97D96DE0-B910-42BC-BBD7-0556CFF13876}" type="sibTrans" cxnId="{75D9E98A-C068-4DB5-B574-C924F58617FF}">
      <dgm:prSet/>
      <dgm:spPr/>
    </dgm:pt>
    <dgm:pt modelId="{234243B8-9C29-4D35-B7EA-2669A1856B77}">
      <dgm:prSet/>
      <dgm:spPr/>
      <dgm:t>
        <a:bodyPr/>
        <a:lstStyle/>
        <a:p>
          <a:r>
            <a:rPr lang="en-US" b="1" smtClean="0"/>
            <a:t>&lt;img&gt;</a:t>
          </a:r>
          <a:endParaRPr lang="sr-Latn-RS" b="1"/>
        </a:p>
      </dgm:t>
    </dgm:pt>
    <dgm:pt modelId="{2DB7275C-C250-4CF8-8094-D49185239824}" type="parTrans" cxnId="{93DFF9B6-F368-4EFA-AB93-706E83C0BF88}">
      <dgm:prSet/>
      <dgm:spPr/>
    </dgm:pt>
    <dgm:pt modelId="{B090B60A-DD0E-46BD-9991-81F725B4F1DC}" type="sibTrans" cxnId="{93DFF9B6-F368-4EFA-AB93-706E83C0BF88}">
      <dgm:prSet/>
      <dgm:spPr/>
    </dgm:pt>
    <dgm:pt modelId="{AEABCDDF-3180-4C76-A7CB-FC0B6AF0719A}" type="pres">
      <dgm:prSet presAssocID="{4EE1351B-4B79-4D48-8F5E-455F7AD945A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4D94EE2-DE87-41D3-8995-9FDA4ED2D4BE}" type="pres">
      <dgm:prSet presAssocID="{01EB205F-FC18-44EF-B4D7-07083A382D6D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0ECAD6A-5434-4232-BEC3-D6A77D109D40}" type="pres">
      <dgm:prSet presAssocID="{01EB205F-FC18-44EF-B4D7-07083A382D6D}" presName="childText" presStyleLbl="revTx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6144380-EBBA-4415-919C-636CD0624AB9}" type="pres">
      <dgm:prSet presAssocID="{76E2B248-F2B0-4099-8EDE-2570E7DA2276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A72AAA-FCDB-4FE7-8699-ECD0D5719B3C}" type="pres">
      <dgm:prSet presAssocID="{76E2B248-F2B0-4099-8EDE-2570E7DA2276}" presName="childText" presStyleLbl="revTx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CC42925-FBBB-4204-83C4-825AF81B8DEF}" type="pres">
      <dgm:prSet presAssocID="{0294961E-665D-4A32-B045-0CD043D5F9B5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D082B7D-5BF7-4CE4-8BE4-575312B12445}" type="pres">
      <dgm:prSet presAssocID="{0294961E-665D-4A32-B045-0CD043D5F9B5}" presName="childText" presStyleLbl="revTx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42AC94-788C-46CD-8640-D4789DD006E5}" type="pres">
      <dgm:prSet presAssocID="{C79C75A3-6A64-45E4-8467-B00837372B8C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9A12F5-AD5A-43E0-A398-59619477190C}" type="pres">
      <dgm:prSet presAssocID="{C79C75A3-6A64-45E4-8467-B00837372B8C}" presName="childText" presStyleLbl="revTx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DE628A2-27F2-498B-A2EF-7B0B7760B37F}" type="presOf" srcId="{92FA81FD-84F3-4426-B1F2-FCE670B5B838}" destId="{40ECAD6A-5434-4232-BEC3-D6A77D109D40}" srcOrd="0" destOrd="4" presId="urn:microsoft.com/office/officeart/2005/8/layout/vList2"/>
    <dgm:cxn modelId="{93DFF9B6-F368-4EFA-AB93-706E83C0BF88}" srcId="{76E2B248-F2B0-4099-8EDE-2570E7DA2276}" destId="{234243B8-9C29-4D35-B7EA-2669A1856B77}" srcOrd="2" destOrd="0" parTransId="{2DB7275C-C250-4CF8-8094-D49185239824}" sibTransId="{B090B60A-DD0E-46BD-9991-81F725B4F1DC}"/>
    <dgm:cxn modelId="{9DD5DD21-6B8E-486C-8565-48FFDA1EE23C}" srcId="{76E2B248-F2B0-4099-8EDE-2570E7DA2276}" destId="{8D486E44-4626-46FD-929D-BFD36B48A47F}" srcOrd="3" destOrd="0" parTransId="{03B096EA-E146-4A43-A96D-82080B26B90A}" sibTransId="{4ECE650A-4EED-40B9-AD42-4A3B328CC993}"/>
    <dgm:cxn modelId="{775AF766-0FB0-4CB6-BC46-25E69271D2F8}" type="presOf" srcId="{123A8E55-A2B3-4117-B07A-14EA85558A7B}" destId="{40ECAD6A-5434-4232-BEC3-D6A77D109D40}" srcOrd="0" destOrd="1" presId="urn:microsoft.com/office/officeart/2005/8/layout/vList2"/>
    <dgm:cxn modelId="{BF4011C1-F278-4940-9528-5F1884F7E1C6}" srcId="{01EB205F-FC18-44EF-B4D7-07083A382D6D}" destId="{BCAE5D8C-98D1-490C-9953-853ACFFE9917}" srcOrd="3" destOrd="0" parTransId="{182E4166-6831-4AEE-9DCE-66C6F4A555BA}" sibTransId="{CA6BEAFC-2DD1-4AC5-8934-E7DAC2738D69}"/>
    <dgm:cxn modelId="{BF17EF1C-5BA5-4CEF-8709-2AB8B33CF554}" srcId="{4EE1351B-4B79-4D48-8F5E-455F7AD945A8}" destId="{76E2B248-F2B0-4099-8EDE-2570E7DA2276}" srcOrd="1" destOrd="0" parTransId="{29F66846-4BF4-45EB-962D-8DA1E122D7F1}" sibTransId="{1E47D5F1-DE62-4E37-9D6B-C9DAF8CE95E6}"/>
    <dgm:cxn modelId="{A9724C97-E4A3-4659-8697-92A23A6B8F42}" type="presOf" srcId="{76E2B248-F2B0-4099-8EDE-2570E7DA2276}" destId="{C6144380-EBBA-4415-919C-636CD0624AB9}" srcOrd="0" destOrd="0" presId="urn:microsoft.com/office/officeart/2005/8/layout/vList2"/>
    <dgm:cxn modelId="{83F26952-4072-464C-A031-E5DB91687EFC}" srcId="{4EE1351B-4B79-4D48-8F5E-455F7AD945A8}" destId="{C79C75A3-6A64-45E4-8467-B00837372B8C}" srcOrd="3" destOrd="0" parTransId="{531667B1-64C8-4A02-A6EF-D93AAAA736D1}" sibTransId="{DB5397BA-8652-462E-A3DB-1D9B7225189A}"/>
    <dgm:cxn modelId="{554D4833-0D13-4D4C-92BF-76D83AECFDE6}" srcId="{4EE1351B-4B79-4D48-8F5E-455F7AD945A8}" destId="{01EB205F-FC18-44EF-B4D7-07083A382D6D}" srcOrd="0" destOrd="0" parTransId="{D4C6F2B3-566C-488E-AC05-F7BDFB6B7331}" sibTransId="{2BF717F9-FCD3-4CE3-A0A5-83D104AFB328}"/>
    <dgm:cxn modelId="{D969B78E-C1F8-4992-8A7C-C1E5A67C9118}" type="presOf" srcId="{E5463224-01E0-4444-BDF4-EDBCA79FC75A}" destId="{40ECAD6A-5434-4232-BEC3-D6A77D109D40}" srcOrd="0" destOrd="0" presId="urn:microsoft.com/office/officeart/2005/8/layout/vList2"/>
    <dgm:cxn modelId="{A303EF66-C849-440B-B8F8-1B16FA30F3BA}" srcId="{01EB205F-FC18-44EF-B4D7-07083A382D6D}" destId="{123A8E55-A2B3-4117-B07A-14EA85558A7B}" srcOrd="1" destOrd="0" parTransId="{923CE577-6364-4E85-A639-C72F8ED2EDEC}" sibTransId="{3711D67A-D68E-4685-8C9A-D313DC70F246}"/>
    <dgm:cxn modelId="{BA966064-5210-45F1-AF93-42DB4C701E88}" srcId="{0294961E-665D-4A32-B045-0CD043D5F9B5}" destId="{CB8CCCBC-2C6D-4BDA-B6D6-CA9907C9DCDA}" srcOrd="0" destOrd="0" parTransId="{DDFF3CCC-EBAA-4514-887F-ABD5098F5456}" sibTransId="{804C9110-4626-44DC-B015-086A6F876549}"/>
    <dgm:cxn modelId="{AA5B986A-098F-4A89-AA8B-4067AAF5E81D}" type="presOf" srcId="{CB8CCCBC-2C6D-4BDA-B6D6-CA9907C9DCDA}" destId="{4D082B7D-5BF7-4CE4-8BE4-575312B12445}" srcOrd="0" destOrd="0" presId="urn:microsoft.com/office/officeart/2005/8/layout/vList2"/>
    <dgm:cxn modelId="{056EF0DB-3349-460D-AA8A-E742E2A6A415}" srcId="{01EB205F-FC18-44EF-B4D7-07083A382D6D}" destId="{92FA81FD-84F3-4426-B1F2-FCE670B5B838}" srcOrd="4" destOrd="0" parTransId="{4F094638-5D35-4319-AA17-940E9D722965}" sibTransId="{076A0550-71A2-4C5D-8E5D-E75007F3C731}"/>
    <dgm:cxn modelId="{04C27E4E-313B-472C-95A2-C9B3A4B81E67}" srcId="{01EB205F-FC18-44EF-B4D7-07083A382D6D}" destId="{E5463224-01E0-4444-BDF4-EDBCA79FC75A}" srcOrd="0" destOrd="0" parTransId="{01B82D89-72A7-44F6-8F7F-7AC6A976C8D8}" sibTransId="{BA46ABF6-971A-4BAB-9F14-CA531D861DC0}"/>
    <dgm:cxn modelId="{40DCA63F-E694-48D1-B062-A49C653B88EC}" srcId="{C79C75A3-6A64-45E4-8467-B00837372B8C}" destId="{1B3792B8-6F63-4994-AB06-0A8EBA4864B3}" srcOrd="0" destOrd="0" parTransId="{0FFC1525-48DA-4A57-8B72-0A9635E8426B}" sibTransId="{01FE10A9-2073-4F3E-83FD-72D96912AC29}"/>
    <dgm:cxn modelId="{2D689C37-3D18-46F0-BE79-6E395BECBDA0}" type="presOf" srcId="{C79C75A3-6A64-45E4-8467-B00837372B8C}" destId="{FF42AC94-788C-46CD-8640-D4789DD006E5}" srcOrd="0" destOrd="0" presId="urn:microsoft.com/office/officeart/2005/8/layout/vList2"/>
    <dgm:cxn modelId="{0C5902BC-8CF0-4F8B-82D0-2E723D4E05BB}" srcId="{76E2B248-F2B0-4099-8EDE-2570E7DA2276}" destId="{0527DEE5-47A8-42C5-AD36-BE2EBA75522D}" srcOrd="0" destOrd="0" parTransId="{5527F56A-2898-4A13-9547-5562EC9AC3AE}" sibTransId="{3E4FAA24-6314-4960-8B9B-40A575210132}"/>
    <dgm:cxn modelId="{8A31FD35-87AC-44D9-AE80-D1DCC1749CC3}" srcId="{01EB205F-FC18-44EF-B4D7-07083A382D6D}" destId="{C0BF0F59-640C-4A98-B9D0-5943CBECBA2A}" srcOrd="5" destOrd="0" parTransId="{C372102B-08F1-4AB1-A9EC-38D4E821B187}" sibTransId="{263D0D14-9E1B-4605-B0D2-7B67C65CF595}"/>
    <dgm:cxn modelId="{A86D79DC-2808-4E1B-9F8C-1BB90B103412}" type="presOf" srcId="{0294961E-665D-4A32-B045-0CD043D5F9B5}" destId="{7CC42925-FBBB-4204-83C4-825AF81B8DEF}" srcOrd="0" destOrd="0" presId="urn:microsoft.com/office/officeart/2005/8/layout/vList2"/>
    <dgm:cxn modelId="{8612CF38-545A-4788-AA75-F1479B3D9D14}" type="presOf" srcId="{D3F64FA6-4688-4EA3-9E85-65C79F2D8B54}" destId="{C7A72AAA-FCDB-4FE7-8699-ECD0D5719B3C}" srcOrd="0" destOrd="1" presId="urn:microsoft.com/office/officeart/2005/8/layout/vList2"/>
    <dgm:cxn modelId="{CEC7E24B-3565-431F-B59A-C01B19AE899B}" type="presOf" srcId="{1B3792B8-6F63-4994-AB06-0A8EBA4864B3}" destId="{C79A12F5-AD5A-43E0-A398-59619477190C}" srcOrd="0" destOrd="0" presId="urn:microsoft.com/office/officeart/2005/8/layout/vList2"/>
    <dgm:cxn modelId="{C7C0B75A-1DF4-49E7-8A72-E2944C2723F4}" type="presOf" srcId="{8D486E44-4626-46FD-929D-BFD36B48A47F}" destId="{C7A72AAA-FCDB-4FE7-8699-ECD0D5719B3C}" srcOrd="0" destOrd="3" presId="urn:microsoft.com/office/officeart/2005/8/layout/vList2"/>
    <dgm:cxn modelId="{2D481EC2-82BB-4D29-9230-5492277902D8}" type="presOf" srcId="{BCAE5D8C-98D1-490C-9953-853ACFFE9917}" destId="{40ECAD6A-5434-4232-BEC3-D6A77D109D40}" srcOrd="0" destOrd="3" presId="urn:microsoft.com/office/officeart/2005/8/layout/vList2"/>
    <dgm:cxn modelId="{A672498C-0624-4F43-A897-EB38DE1F4B2A}" type="presOf" srcId="{CF117175-0038-4E0C-80E5-4B77EE28B959}" destId="{40ECAD6A-5434-4232-BEC3-D6A77D109D40}" srcOrd="0" destOrd="2" presId="urn:microsoft.com/office/officeart/2005/8/layout/vList2"/>
    <dgm:cxn modelId="{24612250-D1C0-49B4-B3EF-C52CA484CE59}" type="presOf" srcId="{0527DEE5-47A8-42C5-AD36-BE2EBA75522D}" destId="{C7A72AAA-FCDB-4FE7-8699-ECD0D5719B3C}" srcOrd="0" destOrd="0" presId="urn:microsoft.com/office/officeart/2005/8/layout/vList2"/>
    <dgm:cxn modelId="{FB3F133B-D980-4586-8A93-14087C2AFDB7}" type="presOf" srcId="{01EB205F-FC18-44EF-B4D7-07083A382D6D}" destId="{F4D94EE2-DE87-41D3-8995-9FDA4ED2D4BE}" srcOrd="0" destOrd="0" presId="urn:microsoft.com/office/officeart/2005/8/layout/vList2"/>
    <dgm:cxn modelId="{DD12E4F6-300E-418B-B063-A6DA785E9BF4}" type="presOf" srcId="{410211F8-EF45-474C-AD40-10924CCEB3F6}" destId="{C79A12F5-AD5A-43E0-A398-59619477190C}" srcOrd="0" destOrd="1" presId="urn:microsoft.com/office/officeart/2005/8/layout/vList2"/>
    <dgm:cxn modelId="{4B60106C-EA3A-4250-99EC-3F1EB18CA44D}" type="presOf" srcId="{C0BF0F59-640C-4A98-B9D0-5943CBECBA2A}" destId="{40ECAD6A-5434-4232-BEC3-D6A77D109D40}" srcOrd="0" destOrd="5" presId="urn:microsoft.com/office/officeart/2005/8/layout/vList2"/>
    <dgm:cxn modelId="{069D7245-7627-43B6-8A90-C307984853BC}" srcId="{C79C75A3-6A64-45E4-8467-B00837372B8C}" destId="{410211F8-EF45-474C-AD40-10924CCEB3F6}" srcOrd="1" destOrd="0" parTransId="{9A84B2DD-2151-4064-8CF3-50C244BFBBFE}" sibTransId="{79CECC22-DA5F-4CF3-9CF2-0CCAD72C53B3}"/>
    <dgm:cxn modelId="{75D9E98A-C068-4DB5-B574-C924F58617FF}" srcId="{C79C75A3-6A64-45E4-8467-B00837372B8C}" destId="{ABBAA25F-2502-4B1A-AD8F-C5AFFD1C5222}" srcOrd="2" destOrd="0" parTransId="{9F875244-3435-45E1-B5EC-BD3E4045CD75}" sibTransId="{97D96DE0-B910-42BC-BBD7-0556CFF13876}"/>
    <dgm:cxn modelId="{9ADF0326-01FB-4790-B759-ACDFB0217796}" type="presOf" srcId="{4EE1351B-4B79-4D48-8F5E-455F7AD945A8}" destId="{AEABCDDF-3180-4C76-A7CB-FC0B6AF0719A}" srcOrd="0" destOrd="0" presId="urn:microsoft.com/office/officeart/2005/8/layout/vList2"/>
    <dgm:cxn modelId="{B3F2ADCA-AD62-47C2-B843-A62A2A162786}" srcId="{01EB205F-FC18-44EF-B4D7-07083A382D6D}" destId="{CF117175-0038-4E0C-80E5-4B77EE28B959}" srcOrd="2" destOrd="0" parTransId="{E80A0DC1-8495-4653-8BE8-F7EBAE0A7531}" sibTransId="{A6717872-4A90-4B93-9FBB-024176F73E17}"/>
    <dgm:cxn modelId="{3C38C62C-8142-4B7E-8436-3CC51BC20839}" srcId="{76E2B248-F2B0-4099-8EDE-2570E7DA2276}" destId="{D3F64FA6-4688-4EA3-9E85-65C79F2D8B54}" srcOrd="1" destOrd="0" parTransId="{4C71AF8C-C409-46E4-85D7-AB645454178A}" sibTransId="{C2B3C327-5A1D-40AC-8A97-D97379CB147D}"/>
    <dgm:cxn modelId="{4EBE67EE-FFAA-41B5-8626-60579EA9C1A6}" type="presOf" srcId="{ABBAA25F-2502-4B1A-AD8F-C5AFFD1C5222}" destId="{C79A12F5-AD5A-43E0-A398-59619477190C}" srcOrd="0" destOrd="2" presId="urn:microsoft.com/office/officeart/2005/8/layout/vList2"/>
    <dgm:cxn modelId="{9323A3F0-5287-4AD2-BB96-938EE0CD7663}" type="presOf" srcId="{234243B8-9C29-4D35-B7EA-2669A1856B77}" destId="{C7A72AAA-FCDB-4FE7-8699-ECD0D5719B3C}" srcOrd="0" destOrd="2" presId="urn:microsoft.com/office/officeart/2005/8/layout/vList2"/>
    <dgm:cxn modelId="{32925214-02AF-4D04-9A17-C80E4F846772}" srcId="{4EE1351B-4B79-4D48-8F5E-455F7AD945A8}" destId="{0294961E-665D-4A32-B045-0CD043D5F9B5}" srcOrd="2" destOrd="0" parTransId="{3E16A5CC-9E60-4704-98A6-890A38A38DE5}" sibTransId="{763F3040-0DD1-443F-922D-494553034525}"/>
    <dgm:cxn modelId="{541BD5B9-51DA-497F-838D-CDA31366E980}" type="presParOf" srcId="{AEABCDDF-3180-4C76-A7CB-FC0B6AF0719A}" destId="{F4D94EE2-DE87-41D3-8995-9FDA4ED2D4BE}" srcOrd="0" destOrd="0" presId="urn:microsoft.com/office/officeart/2005/8/layout/vList2"/>
    <dgm:cxn modelId="{84ECE876-631E-44C6-BB10-AB466699D41E}" type="presParOf" srcId="{AEABCDDF-3180-4C76-A7CB-FC0B6AF0719A}" destId="{40ECAD6A-5434-4232-BEC3-D6A77D109D40}" srcOrd="1" destOrd="0" presId="urn:microsoft.com/office/officeart/2005/8/layout/vList2"/>
    <dgm:cxn modelId="{4F21D75D-5771-4442-BD4A-118390CF1908}" type="presParOf" srcId="{AEABCDDF-3180-4C76-A7CB-FC0B6AF0719A}" destId="{C6144380-EBBA-4415-919C-636CD0624AB9}" srcOrd="2" destOrd="0" presId="urn:microsoft.com/office/officeart/2005/8/layout/vList2"/>
    <dgm:cxn modelId="{EC0EF2F5-949D-4676-A61B-D0959147503B}" type="presParOf" srcId="{AEABCDDF-3180-4C76-A7CB-FC0B6AF0719A}" destId="{C7A72AAA-FCDB-4FE7-8699-ECD0D5719B3C}" srcOrd="3" destOrd="0" presId="urn:microsoft.com/office/officeart/2005/8/layout/vList2"/>
    <dgm:cxn modelId="{668A8007-7DE8-4580-905B-2116B80C8981}" type="presParOf" srcId="{AEABCDDF-3180-4C76-A7CB-FC0B6AF0719A}" destId="{7CC42925-FBBB-4204-83C4-825AF81B8DEF}" srcOrd="4" destOrd="0" presId="urn:microsoft.com/office/officeart/2005/8/layout/vList2"/>
    <dgm:cxn modelId="{66C8C945-6A83-43A1-8F40-8FA781F801E0}" type="presParOf" srcId="{AEABCDDF-3180-4C76-A7CB-FC0B6AF0719A}" destId="{4D082B7D-5BF7-4CE4-8BE4-575312B12445}" srcOrd="5" destOrd="0" presId="urn:microsoft.com/office/officeart/2005/8/layout/vList2"/>
    <dgm:cxn modelId="{B1CE9F36-5DAC-4B0A-8871-D9D9F66C1DA4}" type="presParOf" srcId="{AEABCDDF-3180-4C76-A7CB-FC0B6AF0719A}" destId="{FF42AC94-788C-46CD-8640-D4789DD006E5}" srcOrd="6" destOrd="0" presId="urn:microsoft.com/office/officeart/2005/8/layout/vList2"/>
    <dgm:cxn modelId="{2C5D7541-6020-43AB-AC86-40307EB146DB}" type="presParOf" srcId="{AEABCDDF-3180-4C76-A7CB-FC0B6AF0719A}" destId="{C79A12F5-AD5A-43E0-A398-59619477190C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D94EE2-DE87-41D3-8995-9FDA4ED2D4BE}">
      <dsp:nvSpPr>
        <dsp:cNvPr id="0" name=""/>
        <dsp:cNvSpPr/>
      </dsp:nvSpPr>
      <dsp:spPr>
        <a:xfrm>
          <a:off x="0" y="48047"/>
          <a:ext cx="8298873" cy="468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smtClean="0"/>
            <a:t>Java Script</a:t>
          </a:r>
          <a:endParaRPr lang="en-US" sz="2000" kern="1200"/>
        </a:p>
      </dsp:txBody>
      <dsp:txXfrm>
        <a:off x="22846" y="70893"/>
        <a:ext cx="8253181" cy="422308"/>
      </dsp:txXfrm>
    </dsp:sp>
    <dsp:sp modelId="{40ECAD6A-5434-4232-BEC3-D6A77D109D40}">
      <dsp:nvSpPr>
        <dsp:cNvPr id="0" name=""/>
        <dsp:cNvSpPr/>
      </dsp:nvSpPr>
      <dsp:spPr>
        <a:xfrm>
          <a:off x="0" y="516047"/>
          <a:ext cx="8298873" cy="15731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3489" tIns="25400" rIns="142240" bIns="2540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600" b="1" kern="1200" smtClean="0"/>
            <a:t>Java script – varijable / tipovi podataka</a:t>
          </a:r>
          <a:endParaRPr lang="sr-Latn-RS" sz="1600" b="1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600" b="1" kern="1200" smtClean="0"/>
            <a:t>Operatori</a:t>
          </a:r>
          <a:endParaRPr lang="sr-Latn-RS" sz="1600" b="1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600" b="1" kern="1200" smtClean="0"/>
            <a:t>Izrazi i komande (expresions I statements)</a:t>
          </a:r>
          <a:endParaRPr lang="sr-Latn-RS" sz="1600" b="1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600" b="1" kern="1200" smtClean="0"/>
            <a:t>Dynamic typing</a:t>
          </a:r>
          <a:endParaRPr lang="sr-Latn-RS" sz="1600" b="1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600" b="1" kern="1200" smtClean="0"/>
            <a:t>Variable mutation i type coersion</a:t>
          </a:r>
          <a:endParaRPr lang="sr-Latn-RS" sz="1600" b="1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600" b="1" kern="1200" smtClean="0"/>
            <a:t>Komentari u codu</a:t>
          </a:r>
          <a:endParaRPr lang="sr-Latn-RS" sz="1600" b="1" kern="1200"/>
        </a:p>
      </dsp:txBody>
      <dsp:txXfrm>
        <a:off x="0" y="516047"/>
        <a:ext cx="8298873" cy="1573199"/>
      </dsp:txXfrm>
    </dsp:sp>
    <dsp:sp modelId="{C6144380-EBBA-4415-919C-636CD0624AB9}">
      <dsp:nvSpPr>
        <dsp:cNvPr id="0" name=""/>
        <dsp:cNvSpPr/>
      </dsp:nvSpPr>
      <dsp:spPr>
        <a:xfrm>
          <a:off x="0" y="2089247"/>
          <a:ext cx="8298873" cy="468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smtClean="0"/>
            <a:t>HTML</a:t>
          </a:r>
          <a:endParaRPr lang="sr-Latn-RS" sz="2000" b="1" kern="1200"/>
        </a:p>
      </dsp:txBody>
      <dsp:txXfrm>
        <a:off x="22846" y="2112093"/>
        <a:ext cx="8253181" cy="422308"/>
      </dsp:txXfrm>
    </dsp:sp>
    <dsp:sp modelId="{C7A72AAA-FCDB-4FE7-8699-ECD0D5719B3C}">
      <dsp:nvSpPr>
        <dsp:cNvPr id="0" name=""/>
        <dsp:cNvSpPr/>
      </dsp:nvSpPr>
      <dsp:spPr>
        <a:xfrm>
          <a:off x="0" y="2557248"/>
          <a:ext cx="8298873" cy="103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3489" tIns="25400" rIns="142240" bIns="2540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600" b="1" kern="1200" smtClean="0"/>
            <a:t>&lt;a&gt;</a:t>
          </a:r>
          <a:endParaRPr lang="sr-Latn-RS" sz="1600" b="1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600" b="1" kern="1200" smtClean="0"/>
            <a:t>&lt;p&gt;</a:t>
          </a:r>
          <a:endParaRPr lang="sr-Latn-RS" sz="1600" b="1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600" b="1" kern="1200" smtClean="0"/>
            <a:t>&lt;img&gt;</a:t>
          </a:r>
          <a:endParaRPr lang="sr-Latn-RS" sz="1600" b="1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600" b="1" kern="1200" smtClean="0"/>
            <a:t>Id i class atributi</a:t>
          </a:r>
          <a:endParaRPr lang="sr-Latn-RS" sz="1600" b="1" kern="1200"/>
        </a:p>
      </dsp:txBody>
      <dsp:txXfrm>
        <a:off x="0" y="2557248"/>
        <a:ext cx="8298873" cy="1035000"/>
      </dsp:txXfrm>
    </dsp:sp>
    <dsp:sp modelId="{7CC42925-FBBB-4204-83C4-825AF81B8DEF}">
      <dsp:nvSpPr>
        <dsp:cNvPr id="0" name=""/>
        <dsp:cNvSpPr/>
      </dsp:nvSpPr>
      <dsp:spPr>
        <a:xfrm>
          <a:off x="0" y="3592248"/>
          <a:ext cx="8298873" cy="468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smtClean="0"/>
            <a:t>CSS</a:t>
          </a:r>
          <a:endParaRPr lang="sr-Latn-RS" sz="2000" b="1" kern="1200"/>
        </a:p>
      </dsp:txBody>
      <dsp:txXfrm>
        <a:off x="22846" y="3615094"/>
        <a:ext cx="8253181" cy="422308"/>
      </dsp:txXfrm>
    </dsp:sp>
    <dsp:sp modelId="{4D082B7D-5BF7-4CE4-8BE4-575312B12445}">
      <dsp:nvSpPr>
        <dsp:cNvPr id="0" name=""/>
        <dsp:cNvSpPr/>
      </dsp:nvSpPr>
      <dsp:spPr>
        <a:xfrm>
          <a:off x="0" y="4060248"/>
          <a:ext cx="8298873" cy="331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3489" tIns="25400" rIns="142240" bIns="2540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600" b="1" kern="1200" smtClean="0"/>
            <a:t>CSS properties, selectors</a:t>
          </a:r>
          <a:endParaRPr lang="sr-Latn-RS" sz="1600" b="1" kern="1200"/>
        </a:p>
      </dsp:txBody>
      <dsp:txXfrm>
        <a:off x="0" y="4060248"/>
        <a:ext cx="8298873" cy="331200"/>
      </dsp:txXfrm>
    </dsp:sp>
    <dsp:sp modelId="{FF42AC94-788C-46CD-8640-D4789DD006E5}">
      <dsp:nvSpPr>
        <dsp:cNvPr id="0" name=""/>
        <dsp:cNvSpPr/>
      </dsp:nvSpPr>
      <dsp:spPr>
        <a:xfrm>
          <a:off x="0" y="4391448"/>
          <a:ext cx="8298873" cy="468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smtClean="0"/>
            <a:t>Code challenges</a:t>
          </a:r>
          <a:endParaRPr lang="sr-Latn-RS" sz="2000" b="1" kern="1200"/>
        </a:p>
      </dsp:txBody>
      <dsp:txXfrm>
        <a:off x="22846" y="4414294"/>
        <a:ext cx="8253181" cy="422308"/>
      </dsp:txXfrm>
    </dsp:sp>
    <dsp:sp modelId="{C79A12F5-AD5A-43E0-A398-59619477190C}">
      <dsp:nvSpPr>
        <dsp:cNvPr id="0" name=""/>
        <dsp:cNvSpPr/>
      </dsp:nvSpPr>
      <dsp:spPr>
        <a:xfrm>
          <a:off x="0" y="4859448"/>
          <a:ext cx="8298873" cy="7865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3489" tIns="25400" rIns="142240" bIns="2540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600" b="1" kern="1200" smtClean="0"/>
            <a:t>HTML – link do druge strane</a:t>
          </a:r>
          <a:endParaRPr lang="sr-Latn-RS" sz="1600" b="1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600" b="1" kern="1200" smtClean="0"/>
            <a:t>JS - Tablice osnovnih logickih operacija</a:t>
          </a:r>
          <a:endParaRPr lang="sr-Latn-RS" sz="1600" b="1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600" b="1" kern="1200" smtClean="0"/>
            <a:t>CSS - selektori</a:t>
          </a:r>
          <a:endParaRPr lang="sr-Latn-RS" sz="1600" b="1" kern="1200"/>
        </a:p>
      </dsp:txBody>
      <dsp:txXfrm>
        <a:off x="0" y="4859448"/>
        <a:ext cx="8298873" cy="7865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2AC403-8EB1-4D4E-8C3A-24BD19820531}" type="datetimeFigureOut">
              <a:rPr lang="en-US" smtClean="0"/>
              <a:t>26-Feb-19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3670EE-8D87-4DCA-A75C-57CFF257A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9204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1423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53634" y="4714875"/>
            <a:ext cx="2143125" cy="21431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062965" y="4708748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9404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35B300D-7DF5-4E96-8AA6-60E94C6E9F44}" type="datetimeFigureOut">
              <a:rPr lang="sr-Latn-RS" smtClean="0"/>
              <a:t>26.2.2019.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53634" y="4714875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9674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91775" y="4314825"/>
            <a:ext cx="1800225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4147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B300D-7DF5-4E96-8AA6-60E94C6E9F44}" type="datetimeFigureOut">
              <a:rPr lang="sr-Latn-RS" smtClean="0"/>
              <a:t>26.2.2019.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7587444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B300D-7DF5-4E96-8AA6-60E94C6E9F44}" type="datetimeFigureOut">
              <a:rPr lang="sr-Latn-RS" smtClean="0"/>
              <a:t>26.2.2019.</a:t>
            </a:fld>
            <a:endParaRPr lang="sr-Latn-R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733905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B300D-7DF5-4E96-8AA6-60E94C6E9F44}" type="datetimeFigureOut">
              <a:rPr lang="sr-Latn-RS" smtClean="0"/>
              <a:t>26.2.2019.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8852098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B300D-7DF5-4E96-8AA6-60E94C6E9F44}" type="datetimeFigureOut">
              <a:rPr lang="sr-Latn-RS" smtClean="0"/>
              <a:t>26.2.2019.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082154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B300D-7DF5-4E96-8AA6-60E94C6E9F44}" type="datetimeFigureOut">
              <a:rPr lang="sr-Latn-RS" smtClean="0"/>
              <a:t>26.2.2019.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6495730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35B300D-7DF5-4E96-8AA6-60E94C6E9F44}" type="datetimeFigureOut">
              <a:rPr lang="sr-Latn-RS" smtClean="0"/>
              <a:t>26.2.2019.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8573764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r-Latn-R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35B300D-7DF5-4E96-8AA6-60E94C6E9F44}" type="datetimeFigureOut">
              <a:rPr lang="sr-Latn-RS" smtClean="0"/>
              <a:t>26.2.2019.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9749866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07892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6913984" y="0"/>
            <a:ext cx="527801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>
          <a:xfrm>
            <a:off x="657689" y="1356048"/>
            <a:ext cx="6024585" cy="1965747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Sekcija</a:t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JavaScript</a:t>
            </a:r>
            <a:endParaRPr lang="sr-Latn-RS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62965" y="4708748"/>
            <a:ext cx="2143125" cy="2143125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7167563" y="1355725"/>
            <a:ext cx="4603750" cy="221932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smtClean="0"/>
              <a:t>Lekcija</a:t>
            </a:r>
          </a:p>
          <a:p>
            <a:pPr lvl="0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882878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6913984" y="0"/>
            <a:ext cx="527801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>
          <a:xfrm>
            <a:off x="657689" y="1356048"/>
            <a:ext cx="6024585" cy="1965747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Sekcija</a:t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CSS</a:t>
            </a:r>
            <a:endParaRPr lang="sr-Latn-RS"/>
          </a:p>
        </p:txBody>
      </p:sp>
      <p:sp>
        <p:nvSpPr>
          <p:cNvPr id="11" name="Title 9"/>
          <p:cNvSpPr txBox="1">
            <a:spLocks/>
          </p:cNvSpPr>
          <p:nvPr userDrawn="1"/>
        </p:nvSpPr>
        <p:spPr>
          <a:xfrm>
            <a:off x="7445829" y="1558210"/>
            <a:ext cx="4430486" cy="1561422"/>
          </a:xfrm>
          <a:prstGeom prst="rect">
            <a:avLst/>
          </a:prstGeom>
        </p:spPr>
        <p:txBody>
          <a:bodyPr lIns="0" tIns="0" rIns="0" bIns="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smtClean="0"/>
              <a:t>Lekcija</a:t>
            </a:r>
          </a:p>
          <a:p>
            <a:endParaRPr lang="en-US" sz="3600" smtClean="0"/>
          </a:p>
          <a:p>
            <a:r>
              <a:rPr lang="en-US" sz="3600" smtClean="0"/>
              <a:t>CSS</a:t>
            </a:r>
            <a:r>
              <a:rPr lang="en-US" sz="3600" baseline="0" smtClean="0"/>
              <a:t> - osnove</a:t>
            </a:r>
            <a:endParaRPr lang="sr-Latn-RS" sz="360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91775" y="4314825"/>
            <a:ext cx="1800225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6607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6913984" y="0"/>
            <a:ext cx="527801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>
          <a:xfrm>
            <a:off x="657689" y="1356048"/>
            <a:ext cx="6024585" cy="1965747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Sekcija</a:t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HTML</a:t>
            </a:r>
            <a:endParaRPr lang="sr-Latn-RS"/>
          </a:p>
        </p:txBody>
      </p:sp>
      <p:sp>
        <p:nvSpPr>
          <p:cNvPr id="11" name="Title 9"/>
          <p:cNvSpPr txBox="1">
            <a:spLocks/>
          </p:cNvSpPr>
          <p:nvPr userDrawn="1"/>
        </p:nvSpPr>
        <p:spPr>
          <a:xfrm>
            <a:off x="7445829" y="1558210"/>
            <a:ext cx="4430486" cy="1561422"/>
          </a:xfrm>
          <a:prstGeom prst="rect">
            <a:avLst/>
          </a:prstGeom>
        </p:spPr>
        <p:txBody>
          <a:bodyPr lIns="0" tIns="0" rIns="0" bIns="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smtClean="0"/>
              <a:t>Lekcija</a:t>
            </a:r>
          </a:p>
          <a:p>
            <a:endParaRPr lang="en-US" sz="3600" smtClean="0"/>
          </a:p>
          <a:p>
            <a:r>
              <a:rPr lang="en-US" sz="3600" baseline="0" smtClean="0"/>
              <a:t>HTML - osnove</a:t>
            </a:r>
            <a:endParaRPr lang="sr-Latn-RS" sz="360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53634" y="4714875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0220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pic>
        <p:nvPicPr>
          <p:cNvPr id="9218" name="Picture 2" descr="Image result for coding javascript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6375" y="5381625"/>
            <a:ext cx="3095625" cy="147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14285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53634" y="4714875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8553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1"/>
          <p:cNvSpPr/>
          <p:nvPr/>
        </p:nvSpPr>
        <p:spPr>
          <a:xfrm>
            <a:off x="665640" y="5945040"/>
            <a:ext cx="6587280" cy="920880"/>
          </a:xfrm>
          <a:custGeom>
            <a:avLst/>
            <a:gdLst/>
            <a:ahLst/>
            <a:cxnLst/>
            <a:rect l="l" t="t" r="r" b="b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" name="CustomShape 2"/>
          <p:cNvSpPr/>
          <p:nvPr/>
        </p:nvSpPr>
        <p:spPr>
          <a:xfrm>
            <a:off x="647640" y="5938920"/>
            <a:ext cx="4920120" cy="933120"/>
          </a:xfrm>
          <a:custGeom>
            <a:avLst/>
            <a:gdLst/>
            <a:ahLst/>
            <a:cxnLst/>
            <a:rect l="l" t="t" r="r" b="b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-7920" y="5791320"/>
            <a:ext cx="4536000" cy="1080360"/>
          </a:xfrm>
          <a:prstGeom prst="rtTriangle">
            <a:avLst/>
          </a:prstGeom>
          <a:blipFill>
            <a:blip r:embed="rId14"/>
            <a:tile/>
          </a:blipFill>
          <a:ln w="12600">
            <a:noFill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" name="Line 4"/>
          <p:cNvSpPr/>
          <p:nvPr/>
        </p:nvSpPr>
        <p:spPr>
          <a:xfrm>
            <a:off x="-12240" y="5787720"/>
            <a:ext cx="4540320" cy="1084320"/>
          </a:xfrm>
          <a:prstGeom prst="line">
            <a:avLst/>
          </a:prstGeom>
          <a:ln w="12240">
            <a:solidFill>
              <a:srgbClr val="196F85"/>
            </a:solidFill>
            <a:miter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pic>
        <p:nvPicPr>
          <p:cNvPr id="4" name="Picture 10"/>
          <p:cNvPicPr/>
          <p:nvPr/>
        </p:nvPicPr>
        <p:blipFill>
          <a:blip r:embed="rId15"/>
          <a:stretch/>
        </p:blipFill>
        <p:spPr>
          <a:xfrm>
            <a:off x="215280" y="6176880"/>
            <a:ext cx="2289600" cy="550800"/>
          </a:xfrm>
          <a:prstGeom prst="rect">
            <a:avLst/>
          </a:prstGeom>
          <a:ln>
            <a:noFill/>
          </a:ln>
        </p:spPr>
      </p:pic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0" y="0"/>
            <a:ext cx="12191760" cy="6857640"/>
          </a:xfrm>
          <a:prstGeom prst="rect">
            <a:avLst/>
          </a:prstGeom>
        </p:spPr>
        <p:txBody>
          <a:bodyPr lIns="90000" tIns="45000" rIns="90000" bIns="45000"/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Seventh Outline Level</a:t>
            </a:r>
          </a:p>
        </p:txBody>
      </p:sp>
      <p:sp>
        <p:nvSpPr>
          <p:cNvPr id="6" name="PlaceHolder 6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Click to edit the title text format</a:t>
            </a:r>
          </a:p>
        </p:txBody>
      </p:sp>
    </p:spTree>
    <p:extLst>
      <p:ext uri="{BB962C8B-B14F-4D97-AF65-F5344CB8AC3E}">
        <p14:creationId xmlns:p14="http://schemas.microsoft.com/office/powerpoint/2010/main" val="3262022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80" r:id="rId2"/>
    <p:sldLayoutId id="2147483685" r:id="rId3"/>
    <p:sldLayoutId id="2147483674" r:id="rId4"/>
    <p:sldLayoutId id="2147483683" r:id="rId5"/>
    <p:sldLayoutId id="2147483688" r:id="rId6"/>
    <p:sldLayoutId id="2147483689" r:id="rId7"/>
    <p:sldLayoutId id="2147483682" r:id="rId8"/>
    <p:sldLayoutId id="2147483690" r:id="rId9"/>
    <p:sldLayoutId id="2147483691" r:id="rId10"/>
    <p:sldLayoutId id="2147483693" r:id="rId11"/>
    <p:sldLayoutId id="2147483692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B300D-7DF5-4E96-8AA6-60E94C6E9F44}" type="datetimeFigureOut">
              <a:rPr lang="sr-Latn-RS" smtClean="0"/>
              <a:t>26.2.2019.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342845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1" r:id="rId2"/>
    <p:sldLayoutId id="2147483684" r:id="rId3"/>
    <p:sldLayoutId id="2147483686" r:id="rId4"/>
    <p:sldLayoutId id="2147483687" r:id="rId5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/>
              <a:t>Front-End </a:t>
            </a:r>
            <a:r>
              <a:rPr lang="en-US" b="1" smtClean="0"/>
              <a:t>Developer</a:t>
            </a:r>
            <a:br>
              <a:rPr lang="en-US" b="1" smtClean="0"/>
            </a:br>
            <a:r>
              <a:rPr lang="en-US" b="1" smtClean="0"/>
              <a:t>Sesija - 02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Radovan Ostojić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46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2"/>
          <p:cNvSpPr txBox="1"/>
          <p:nvPr/>
        </p:nvSpPr>
        <p:spPr>
          <a:xfrm>
            <a:off x="545499" y="243629"/>
            <a:ext cx="104306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sr-Latn-RS" sz="2800" b="1" spc="-1" smtClean="0">
                <a:solidFill>
                  <a:srgbClr val="464646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Sadržaj časa</a:t>
            </a:r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046006171"/>
              </p:ext>
            </p:extLst>
          </p:nvPr>
        </p:nvGraphicFramePr>
        <p:xfrm>
          <a:off x="3338944" y="515511"/>
          <a:ext cx="8298873" cy="56940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25909804"/>
      </p:ext>
    </p:extLst>
  </p:cSld>
  <p:clrMapOvr>
    <a:masterClrMapping/>
  </p:clrMapOvr>
  <p:transition spd="med">
    <p:pull dir="r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Ponavljanje je majka znanja </a:t>
            </a:r>
            <a:r>
              <a:rPr lang="en-US" smtClean="0">
                <a:sym typeface="Wingdings" panose="05000000000000000000" pitchFamily="2" charset="2"/>
              </a:rPr>
              <a:t>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570913" cy="4351338"/>
          </a:xfrm>
        </p:spPr>
        <p:txBody>
          <a:bodyPr/>
          <a:lstStyle/>
          <a:p>
            <a:r>
              <a:rPr lang="en-US" smtClean="0"/>
              <a:t>Naj</a:t>
            </a:r>
            <a:r>
              <a:rPr lang="sr-Latn-RS" smtClean="0"/>
              <a:t>češće greške:</a:t>
            </a:r>
          </a:p>
          <a:p>
            <a:pPr lvl="1"/>
            <a:r>
              <a:rPr lang="sr-Latn-RS" smtClean="0"/>
              <a:t>Pogrešan folder u VS Code</a:t>
            </a:r>
          </a:p>
          <a:p>
            <a:pPr lvl="1"/>
            <a:endParaRPr lang="sr-Latn-R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51665" y="1825625"/>
            <a:ext cx="5302135" cy="4351338"/>
          </a:xfrm>
        </p:spPr>
        <p:txBody>
          <a:bodyPr/>
          <a:lstStyle/>
          <a:p>
            <a:r>
              <a:rPr lang="sr-Latn-RS" smtClean="0"/>
              <a:t>Pogrešno prekucani karakteri</a:t>
            </a:r>
          </a:p>
          <a:p>
            <a:endParaRPr lang="sr-Latn-R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1984" y="2765021"/>
            <a:ext cx="2933267" cy="224675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6163" y="2477192"/>
            <a:ext cx="2578499" cy="398912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4347" y="2829767"/>
            <a:ext cx="1742706" cy="3347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546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Vežba – rad sa VS code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sr-Latn-RS" smtClean="0"/>
              <a:t>Kreirati novi folder iz win. Explorera u </a:t>
            </a:r>
            <a:r>
              <a:rPr lang="en-US" smtClean="0"/>
              <a:t>c:\</a:t>
            </a:r>
            <a:r>
              <a:rPr lang="sr-Latn-RS" smtClean="0"/>
              <a:t>kurs</a:t>
            </a:r>
            <a:r>
              <a:rPr lang="en-US" smtClean="0"/>
              <a:t>-front-end</a:t>
            </a:r>
            <a:r>
              <a:rPr lang="sr-Latn-RS" smtClean="0"/>
              <a:t> </a:t>
            </a:r>
            <a:endParaRPr lang="en-US" smtClean="0"/>
          </a:p>
          <a:p>
            <a:r>
              <a:rPr lang="en-US" smtClean="0"/>
              <a:t>Ime novog foldera: sesija-02</a:t>
            </a:r>
          </a:p>
          <a:p>
            <a:r>
              <a:rPr lang="en-US" smtClean="0"/>
              <a:t>Otvoriti vs i iz njega otvoriti </a:t>
            </a:r>
            <a:r>
              <a:rPr lang="en-US" b="1" smtClean="0"/>
              <a:t>folder </a:t>
            </a:r>
            <a:r>
              <a:rPr lang="en-US" smtClean="0"/>
              <a:t>sesija-02</a:t>
            </a:r>
            <a:endParaRPr lang="sr-Latn-RS" b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mtClean="0"/>
              <a:t>Kreirati iz vs code file index.html</a:t>
            </a:r>
          </a:p>
          <a:p>
            <a:r>
              <a:rPr lang="en-US" smtClean="0"/>
              <a:t>Kreirati sledeci file app.js</a:t>
            </a:r>
          </a:p>
          <a:p>
            <a:r>
              <a:rPr lang="en-US" smtClean="0"/>
              <a:t>Kreirati sledeci file style.css</a:t>
            </a:r>
          </a:p>
          <a:p>
            <a:r>
              <a:rPr lang="en-US" smtClean="0"/>
              <a:t>Kopirati svaki file i napraviti njegovu kopiju sa imenom .1.*</a:t>
            </a:r>
          </a:p>
          <a:p>
            <a:r>
              <a:rPr lang="en-US" smtClean="0"/>
              <a:t>Probati komandu Ctrl + P</a:t>
            </a:r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218226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Sekcija</a:t>
            </a:r>
            <a:br>
              <a:rPr lang="en-US" smtClean="0"/>
            </a:br>
            <a:r>
              <a:rPr lang="en-US" smtClean="0"/>
              <a:t>JavaScript</a:t>
            </a:r>
            <a:endParaRPr lang="sr-Latn-R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mtClean="0"/>
              <a:t>Lekcija</a:t>
            </a:r>
          </a:p>
          <a:p>
            <a:r>
              <a:rPr lang="en-US" smtClean="0"/>
              <a:t>JavaScript varijable / tipovi podataka</a:t>
            </a:r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892309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Variables</a:t>
            </a:r>
            <a:endParaRPr lang="sr-Latn-R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004" y="1860951"/>
            <a:ext cx="9378839" cy="2461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587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Variables</a:t>
            </a:r>
            <a:endParaRPr lang="sr-Latn-R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1360" y="1513350"/>
            <a:ext cx="6292728" cy="3963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812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HTML - nastavak</a:t>
            </a:r>
            <a:endParaRPr lang="sr-Latn-R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mtClean="0"/>
              <a:t>&lt;a&gt; element</a:t>
            </a:r>
          </a:p>
          <a:p>
            <a:r>
              <a:rPr lang="en-US" smtClean="0"/>
              <a:t>Id atribut – imenovanje HTML elemenata</a:t>
            </a:r>
            <a:endParaRPr lang="sr-Latn-RS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mtClean="0"/>
              <a:t>&lt;img&gt; element</a:t>
            </a:r>
          </a:p>
          <a:p>
            <a:r>
              <a:rPr lang="en-US" smtClean="0"/>
              <a:t>Class atribut </a:t>
            </a:r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42765788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HTML - nastavak</a:t>
            </a:r>
            <a:endParaRPr lang="sr-Latn-RS"/>
          </a:p>
        </p:txBody>
      </p:sp>
      <p:sp>
        <p:nvSpPr>
          <p:cNvPr id="4" name="Content Placeholder 3"/>
          <p:cNvSpPr>
            <a:spLocks noGrp="1"/>
          </p:cNvSpPr>
          <p:nvPr>
            <p:ph sz="half" idx="4294967295"/>
          </p:nvPr>
        </p:nvSpPr>
        <p:spPr>
          <a:xfrm>
            <a:off x="0" y="1825625"/>
            <a:ext cx="5181600" cy="4351338"/>
          </a:xfrm>
        </p:spPr>
        <p:txBody>
          <a:bodyPr/>
          <a:lstStyle/>
          <a:p>
            <a:r>
              <a:rPr lang="en-US" smtClean="0"/>
              <a:t>Css selektori - osnove</a:t>
            </a:r>
            <a:endParaRPr lang="sr-Latn-RS"/>
          </a:p>
        </p:txBody>
      </p:sp>
      <p:sp>
        <p:nvSpPr>
          <p:cNvPr id="5" name="Content Placeholder 4"/>
          <p:cNvSpPr>
            <a:spLocks noGrp="1"/>
          </p:cNvSpPr>
          <p:nvPr>
            <p:ph sz="half" idx="4294967295"/>
          </p:nvPr>
        </p:nvSpPr>
        <p:spPr>
          <a:xfrm>
            <a:off x="7010400" y="1825625"/>
            <a:ext cx="5181600" cy="4351338"/>
          </a:xfrm>
        </p:spPr>
        <p:txBody>
          <a:bodyPr/>
          <a:lstStyle/>
          <a:p>
            <a:r>
              <a:rPr lang="en-US" smtClean="0"/>
              <a:t>Class atribut </a:t>
            </a:r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7547989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1893</TotalTime>
  <Words>186</Words>
  <Application>Microsoft Office PowerPoint</Application>
  <PresentationFormat>Widescreen</PresentationFormat>
  <Paragraphs>47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Arial</vt:lpstr>
      <vt:lpstr>Calibri</vt:lpstr>
      <vt:lpstr>Calibri Light</vt:lpstr>
      <vt:lpstr>DejaVu Sans</vt:lpstr>
      <vt:lpstr>Lucida Sans Unicode</vt:lpstr>
      <vt:lpstr>Symbol</vt:lpstr>
      <vt:lpstr>Wingdings</vt:lpstr>
      <vt:lpstr>Office Theme</vt:lpstr>
      <vt:lpstr>Custom Design</vt:lpstr>
      <vt:lpstr>Front-End Developer Sesija - 02</vt:lpstr>
      <vt:lpstr>PowerPoint Presentation</vt:lpstr>
      <vt:lpstr>Ponavljanje je majka znanja </vt:lpstr>
      <vt:lpstr>Vežba – rad sa VS code</vt:lpstr>
      <vt:lpstr>Sekcija JavaScript</vt:lpstr>
      <vt:lpstr>Variables</vt:lpstr>
      <vt:lpstr>Variables</vt:lpstr>
      <vt:lpstr>HTML - nastavak</vt:lpstr>
      <vt:lpstr>HTML - nastavak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Radovan Ostojić</dc:creator>
  <cp:lastModifiedBy>Radovan Ostojić</cp:lastModifiedBy>
  <cp:revision>158</cp:revision>
  <dcterms:created xsi:type="dcterms:W3CDTF">2018-01-27T10:39:52Z</dcterms:created>
  <dcterms:modified xsi:type="dcterms:W3CDTF">2019-02-26T12:04:55Z</dcterms:modified>
</cp:coreProperties>
</file>