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80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84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64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21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22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4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30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83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2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61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6548-7ECD-49B6-9589-2DE828FF91E1}" type="datetimeFigureOut">
              <a:rPr lang="fr-FR" smtClean="0"/>
              <a:t>19/09/2012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6CA79-89DA-4F25-B1B6-A5CC2502AA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9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Thème Office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2</cp:revision>
  <dcterms:created xsi:type="dcterms:W3CDTF">2012-09-19T16:07:23Z</dcterms:created>
  <dcterms:modified xsi:type="dcterms:W3CDTF">2012-09-19T16:11:19Z</dcterms:modified>
</cp:coreProperties>
</file>