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73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82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0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75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4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9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91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8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89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99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65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6FAF-BA7D-4120-9A05-42F905AB3BEA}" type="datetimeFigureOut">
              <a:rPr lang="fr-FR" smtClean="0"/>
              <a:t>28/09/2012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E47F-1507-4C4F-A62D-E5F0E8C0DA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3287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</a:t>
                      </a:r>
                      <a:r>
                        <a:rPr lang="en-US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</a:t>
                      </a:r>
                      <a:r>
                        <a:rPr lang="en-US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</a:t>
                      </a:r>
                      <a:r>
                        <a:rPr lang="en-US" dirty="0" smtClean="0"/>
                        <a:t>1.0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1.2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1.4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</a:t>
                      </a:r>
                      <a:r>
                        <a:rPr lang="en-US" dirty="0" smtClean="0"/>
                        <a:t>2.0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2.2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2.4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</a:t>
                      </a:r>
                      <a:r>
                        <a:rPr lang="en-US" dirty="0" smtClean="0"/>
                        <a:t>3.0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3.2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3.4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</a:t>
                      </a:r>
                      <a:r>
                        <a:rPr lang="en-US" dirty="0" smtClean="0"/>
                        <a:t>4.0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4.2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4.4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 </a:t>
                      </a:r>
                      <a:r>
                        <a:rPr lang="en-US" dirty="0" smtClean="0"/>
                        <a:t>5.0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5.2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Cell 5.4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08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</Words>
  <Application>Microsoft Office PowerPoint</Application>
  <PresentationFormat>Affichage à l'écran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</cp:revision>
  <dcterms:created xsi:type="dcterms:W3CDTF">2012-09-28T12:43:27Z</dcterms:created>
  <dcterms:modified xsi:type="dcterms:W3CDTF">2012-09-28T14:36:21Z</dcterms:modified>
</cp:coreProperties>
</file>