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9902C-CE6E-40AD-8A23-104FF9E4704D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5C453-616C-4272-A8E4-A01EF40F7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0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{{</a:t>
            </a:r>
            <a:r>
              <a:rPr lang="en-US" dirty="0" err="1" smtClean="0"/>
              <a:t>LotsOfPictures</a:t>
            </a:r>
            <a:r>
              <a:rPr lang="en-US" smtClean="0"/>
              <a:t>}}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5C453-616C-4272-A8E4-A01EF40F74B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23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6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94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40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43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3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2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7</cp:revision>
  <dcterms:created xsi:type="dcterms:W3CDTF">2012-09-14T14:16:26Z</dcterms:created>
  <dcterms:modified xsi:type="dcterms:W3CDTF">2012-11-20T09:56:04Z</dcterms:modified>
</cp:coreProperties>
</file>